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ink/ink1.xml" ContentType="application/inkml+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73" r:id="rId4"/>
    <p:sldId id="258" r:id="rId5"/>
    <p:sldId id="274" r:id="rId6"/>
    <p:sldId id="276" r:id="rId7"/>
    <p:sldId id="268" r:id="rId8"/>
    <p:sldId id="271" r:id="rId9"/>
    <p:sldId id="264" r:id="rId10"/>
    <p:sldId id="277" r:id="rId11"/>
    <p:sldId id="275" r:id="rId12"/>
  </p:sldIdLst>
  <p:sldSz cx="9144000" cy="6858000" type="screen4x3"/>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381" y="39"/>
      </p:cViewPr>
      <p:guideLst>
        <p:guide orient="horz" pos="2160"/>
        <p:guide pos="2880"/>
      </p:guideLst>
    </p:cSldViewPr>
  </p:slideViewPr>
  <p:notesTextViewPr>
    <p:cViewPr>
      <p:scale>
        <a:sx n="1" d="1"/>
        <a:sy n="1" d="1"/>
      </p:scale>
      <p:origin x="0" y="0"/>
    </p:cViewPr>
  </p:notesText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ny Young" userId="cb0f4ce2-eb4f-479e-8e8f-3beb257e632f" providerId="ADAL" clId="{28B57302-2C81-4726-800F-266AD2CBB46E}"/>
    <pc:docChg chg="custSel addSld modSld">
      <pc:chgData name="Danny Young" userId="cb0f4ce2-eb4f-479e-8e8f-3beb257e632f" providerId="ADAL" clId="{28B57302-2C81-4726-800F-266AD2CBB46E}" dt="2017-11-22T23:29:00.962" v="139"/>
      <pc:docMkLst>
        <pc:docMk/>
      </pc:docMkLst>
      <pc:sldChg chg="modSp">
        <pc:chgData name="Danny Young" userId="cb0f4ce2-eb4f-479e-8e8f-3beb257e632f" providerId="ADAL" clId="{28B57302-2C81-4726-800F-266AD2CBB46E}" dt="2017-11-22T23:16:49.841" v="5" actId="1035"/>
        <pc:sldMkLst>
          <pc:docMk/>
          <pc:sldMk cId="1989435301" sldId="271"/>
        </pc:sldMkLst>
        <pc:graphicFrameChg chg="mod">
          <ac:chgData name="Danny Young" userId="cb0f4ce2-eb4f-479e-8e8f-3beb257e632f" providerId="ADAL" clId="{28B57302-2C81-4726-800F-266AD2CBB46E}" dt="2017-11-22T23:16:42.688" v="1"/>
          <ac:graphicFrameMkLst>
            <pc:docMk/>
            <pc:sldMk cId="1989435301" sldId="271"/>
            <ac:graphicFrameMk id="18" creationId="{00000000-0000-0000-0000-000000000000}"/>
          </ac:graphicFrameMkLst>
        </pc:graphicFrameChg>
        <pc:graphicFrameChg chg="mod">
          <ac:chgData name="Danny Young" userId="cb0f4ce2-eb4f-479e-8e8f-3beb257e632f" providerId="ADAL" clId="{28B57302-2C81-4726-800F-266AD2CBB46E}" dt="2017-11-22T23:16:49.841" v="5" actId="1035"/>
          <ac:graphicFrameMkLst>
            <pc:docMk/>
            <pc:sldMk cId="1989435301" sldId="271"/>
            <ac:graphicFrameMk id="14360" creationId="{00000000-0000-0000-0000-000000000000}"/>
          </ac:graphicFrameMkLst>
        </pc:graphicFrameChg>
      </pc:sldChg>
      <pc:sldChg chg="addSp delSp modSp add">
        <pc:chgData name="Danny Young" userId="cb0f4ce2-eb4f-479e-8e8f-3beb257e632f" providerId="ADAL" clId="{28B57302-2C81-4726-800F-266AD2CBB46E}" dt="2017-11-22T23:29:00.962" v="139"/>
        <pc:sldMkLst>
          <pc:docMk/>
          <pc:sldMk cId="2357539215" sldId="277"/>
        </pc:sldMkLst>
        <pc:spChg chg="del">
          <ac:chgData name="Danny Young" userId="cb0f4ce2-eb4f-479e-8e8f-3beb257e632f" providerId="ADAL" clId="{28B57302-2C81-4726-800F-266AD2CBB46E}" dt="2017-11-22T23:17:52.230" v="127" actId="478"/>
          <ac:spMkLst>
            <pc:docMk/>
            <pc:sldMk cId="2357539215" sldId="277"/>
            <ac:spMk id="2" creationId="{71009B1B-E1CE-4C81-85B8-C530035EC3D4}"/>
          </ac:spMkLst>
        </pc:spChg>
        <pc:spChg chg="mod">
          <ac:chgData name="Danny Young" userId="cb0f4ce2-eb4f-479e-8e8f-3beb257e632f" providerId="ADAL" clId="{28B57302-2C81-4726-800F-266AD2CBB46E}" dt="2017-11-22T23:18:02.199" v="129" actId="1076"/>
          <ac:spMkLst>
            <pc:docMk/>
            <pc:sldMk cId="2357539215" sldId="277"/>
            <ac:spMk id="3" creationId="{D3126D20-9DC7-43DD-9872-4BE2196A794C}"/>
          </ac:spMkLst>
        </pc:spChg>
        <pc:graphicFrameChg chg="add mod">
          <ac:chgData name="Danny Young" userId="cb0f4ce2-eb4f-479e-8e8f-3beb257e632f" providerId="ADAL" clId="{28B57302-2C81-4726-800F-266AD2CBB46E}" dt="2017-11-22T23:27:13.441" v="135" actId="1076"/>
          <ac:graphicFrameMkLst>
            <pc:docMk/>
            <pc:sldMk cId="2357539215" sldId="277"/>
            <ac:graphicFrameMk id="4" creationId="{0F8EFFA5-4F88-4793-B384-B9F3B4EE28E4}"/>
          </ac:graphicFrameMkLst>
        </pc:graphicFrameChg>
        <pc:inkChg chg="add">
          <ac:chgData name="Danny Young" userId="cb0f4ce2-eb4f-479e-8e8f-3beb257e632f" providerId="ADAL" clId="{28B57302-2C81-4726-800F-266AD2CBB46E}" dt="2017-11-22T23:29:00.962" v="139"/>
          <ac:inkMkLst>
            <pc:docMk/>
            <pc:sldMk cId="2357539215" sldId="277"/>
            <ac:inkMk id="9" creationId="{30977376-86AA-4B1D-9F7B-DD57EBA0140C}"/>
          </ac:inkMkLst>
        </pc:inkChg>
        <pc:cxnChg chg="add mod">
          <ac:chgData name="Danny Young" userId="cb0f4ce2-eb4f-479e-8e8f-3beb257e632f" providerId="ADAL" clId="{28B57302-2C81-4726-800F-266AD2CBB46E}" dt="2017-11-22T23:27:51.736" v="138" actId="14100"/>
          <ac:cxnSpMkLst>
            <pc:docMk/>
            <pc:sldMk cId="2357539215" sldId="277"/>
            <ac:cxnSpMk id="6" creationId="{D1AA0D9B-C6B8-4B1A-B9B8-8B19812EAD1E}"/>
          </ac:cxnSpMkLst>
        </pc:cxnChg>
      </pc:sldChg>
    </pc:docChg>
  </pc:docChgLst>
</pc:chgInfo>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image" Target="../media/image24.wmf"/><Relationship Id="rId18" Type="http://schemas.openxmlformats.org/officeDocument/2006/relationships/image" Target="../media/image29.wmf"/><Relationship Id="rId3" Type="http://schemas.openxmlformats.org/officeDocument/2006/relationships/image" Target="../media/image14.wmf"/><Relationship Id="rId21" Type="http://schemas.openxmlformats.org/officeDocument/2006/relationships/image" Target="../media/image32.wmf"/><Relationship Id="rId7" Type="http://schemas.openxmlformats.org/officeDocument/2006/relationships/image" Target="../media/image18.wmf"/><Relationship Id="rId12" Type="http://schemas.openxmlformats.org/officeDocument/2006/relationships/image" Target="../media/image23.wmf"/><Relationship Id="rId17" Type="http://schemas.openxmlformats.org/officeDocument/2006/relationships/image" Target="../media/image28.wmf"/><Relationship Id="rId25" Type="http://schemas.openxmlformats.org/officeDocument/2006/relationships/image" Target="../media/image36.wmf"/><Relationship Id="rId2" Type="http://schemas.openxmlformats.org/officeDocument/2006/relationships/image" Target="../media/image13.wmf"/><Relationship Id="rId16" Type="http://schemas.openxmlformats.org/officeDocument/2006/relationships/image" Target="../media/image27.wmf"/><Relationship Id="rId20" Type="http://schemas.openxmlformats.org/officeDocument/2006/relationships/image" Target="../media/image31.wmf"/><Relationship Id="rId1" Type="http://schemas.openxmlformats.org/officeDocument/2006/relationships/image" Target="../media/image12.wmf"/><Relationship Id="rId6" Type="http://schemas.openxmlformats.org/officeDocument/2006/relationships/image" Target="../media/image17.wmf"/><Relationship Id="rId11" Type="http://schemas.openxmlformats.org/officeDocument/2006/relationships/image" Target="../media/image22.wmf"/><Relationship Id="rId24" Type="http://schemas.openxmlformats.org/officeDocument/2006/relationships/image" Target="../media/image35.wmf"/><Relationship Id="rId5" Type="http://schemas.openxmlformats.org/officeDocument/2006/relationships/image" Target="../media/image16.wmf"/><Relationship Id="rId15" Type="http://schemas.openxmlformats.org/officeDocument/2006/relationships/image" Target="../media/image26.wmf"/><Relationship Id="rId23" Type="http://schemas.openxmlformats.org/officeDocument/2006/relationships/image" Target="../media/image34.wmf"/><Relationship Id="rId10" Type="http://schemas.openxmlformats.org/officeDocument/2006/relationships/image" Target="../media/image21.wmf"/><Relationship Id="rId19" Type="http://schemas.openxmlformats.org/officeDocument/2006/relationships/image" Target="../media/image30.wmf"/><Relationship Id="rId4" Type="http://schemas.openxmlformats.org/officeDocument/2006/relationships/image" Target="../media/image15.wmf"/><Relationship Id="rId9" Type="http://schemas.openxmlformats.org/officeDocument/2006/relationships/image" Target="../media/image20.wmf"/><Relationship Id="rId14" Type="http://schemas.openxmlformats.org/officeDocument/2006/relationships/image" Target="../media/image25.wmf"/><Relationship Id="rId22" Type="http://schemas.openxmlformats.org/officeDocument/2006/relationships/image" Target="../media/image33.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44.wmf"/><Relationship Id="rId13" Type="http://schemas.openxmlformats.org/officeDocument/2006/relationships/image" Target="../media/image49.wmf"/><Relationship Id="rId3" Type="http://schemas.openxmlformats.org/officeDocument/2006/relationships/image" Target="../media/image39.wmf"/><Relationship Id="rId7" Type="http://schemas.openxmlformats.org/officeDocument/2006/relationships/image" Target="../media/image43.wmf"/><Relationship Id="rId12" Type="http://schemas.openxmlformats.org/officeDocument/2006/relationships/image" Target="../media/image48.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11" Type="http://schemas.openxmlformats.org/officeDocument/2006/relationships/image" Target="../media/image47.wmf"/><Relationship Id="rId5" Type="http://schemas.openxmlformats.org/officeDocument/2006/relationships/image" Target="../media/image41.wmf"/><Relationship Id="rId10" Type="http://schemas.openxmlformats.org/officeDocument/2006/relationships/image" Target="../media/image46.wmf"/><Relationship Id="rId4" Type="http://schemas.openxmlformats.org/officeDocument/2006/relationships/image" Target="../media/image40.wmf"/><Relationship Id="rId9" Type="http://schemas.openxmlformats.org/officeDocument/2006/relationships/image" Target="../media/image45.wmf"/><Relationship Id="rId14" Type="http://schemas.openxmlformats.org/officeDocument/2006/relationships/image" Target="../media/image50.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58.wmf"/><Relationship Id="rId13" Type="http://schemas.openxmlformats.org/officeDocument/2006/relationships/image" Target="../media/image63.wmf"/><Relationship Id="rId18" Type="http://schemas.openxmlformats.org/officeDocument/2006/relationships/image" Target="../media/image68.wmf"/><Relationship Id="rId3" Type="http://schemas.openxmlformats.org/officeDocument/2006/relationships/image" Target="../media/image53.wmf"/><Relationship Id="rId21" Type="http://schemas.openxmlformats.org/officeDocument/2006/relationships/image" Target="../media/image71.wmf"/><Relationship Id="rId7" Type="http://schemas.openxmlformats.org/officeDocument/2006/relationships/image" Target="../media/image57.wmf"/><Relationship Id="rId12" Type="http://schemas.openxmlformats.org/officeDocument/2006/relationships/image" Target="../media/image62.wmf"/><Relationship Id="rId17" Type="http://schemas.openxmlformats.org/officeDocument/2006/relationships/image" Target="../media/image67.wmf"/><Relationship Id="rId2" Type="http://schemas.openxmlformats.org/officeDocument/2006/relationships/image" Target="../media/image52.wmf"/><Relationship Id="rId16" Type="http://schemas.openxmlformats.org/officeDocument/2006/relationships/image" Target="../media/image66.wmf"/><Relationship Id="rId20" Type="http://schemas.openxmlformats.org/officeDocument/2006/relationships/image" Target="../media/image70.wmf"/><Relationship Id="rId1" Type="http://schemas.openxmlformats.org/officeDocument/2006/relationships/image" Target="../media/image51.wmf"/><Relationship Id="rId6" Type="http://schemas.openxmlformats.org/officeDocument/2006/relationships/image" Target="../media/image56.wmf"/><Relationship Id="rId11" Type="http://schemas.openxmlformats.org/officeDocument/2006/relationships/image" Target="../media/image61.wmf"/><Relationship Id="rId5" Type="http://schemas.openxmlformats.org/officeDocument/2006/relationships/image" Target="../media/image55.wmf"/><Relationship Id="rId15" Type="http://schemas.openxmlformats.org/officeDocument/2006/relationships/image" Target="../media/image65.wmf"/><Relationship Id="rId10" Type="http://schemas.openxmlformats.org/officeDocument/2006/relationships/image" Target="../media/image60.wmf"/><Relationship Id="rId19" Type="http://schemas.openxmlformats.org/officeDocument/2006/relationships/image" Target="../media/image69.wmf"/><Relationship Id="rId4" Type="http://schemas.openxmlformats.org/officeDocument/2006/relationships/image" Target="../media/image54.wmf"/><Relationship Id="rId9" Type="http://schemas.openxmlformats.org/officeDocument/2006/relationships/image" Target="../media/image59.wmf"/><Relationship Id="rId14" Type="http://schemas.openxmlformats.org/officeDocument/2006/relationships/image" Target="../media/image64.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79.wmf"/><Relationship Id="rId13" Type="http://schemas.openxmlformats.org/officeDocument/2006/relationships/image" Target="../media/image84.wmf"/><Relationship Id="rId18" Type="http://schemas.openxmlformats.org/officeDocument/2006/relationships/image" Target="../media/image89.wmf"/><Relationship Id="rId3" Type="http://schemas.openxmlformats.org/officeDocument/2006/relationships/image" Target="../media/image74.wmf"/><Relationship Id="rId21" Type="http://schemas.openxmlformats.org/officeDocument/2006/relationships/image" Target="../media/image92.wmf"/><Relationship Id="rId7" Type="http://schemas.openxmlformats.org/officeDocument/2006/relationships/image" Target="../media/image78.wmf"/><Relationship Id="rId12" Type="http://schemas.openxmlformats.org/officeDocument/2006/relationships/image" Target="../media/image83.wmf"/><Relationship Id="rId17" Type="http://schemas.openxmlformats.org/officeDocument/2006/relationships/image" Target="../media/image88.wmf"/><Relationship Id="rId2" Type="http://schemas.openxmlformats.org/officeDocument/2006/relationships/image" Target="../media/image73.wmf"/><Relationship Id="rId16" Type="http://schemas.openxmlformats.org/officeDocument/2006/relationships/image" Target="../media/image87.wmf"/><Relationship Id="rId20" Type="http://schemas.openxmlformats.org/officeDocument/2006/relationships/image" Target="../media/image91.wmf"/><Relationship Id="rId1" Type="http://schemas.openxmlformats.org/officeDocument/2006/relationships/image" Target="../media/image72.wmf"/><Relationship Id="rId6" Type="http://schemas.openxmlformats.org/officeDocument/2006/relationships/image" Target="../media/image77.wmf"/><Relationship Id="rId11" Type="http://schemas.openxmlformats.org/officeDocument/2006/relationships/image" Target="../media/image82.wmf"/><Relationship Id="rId5" Type="http://schemas.openxmlformats.org/officeDocument/2006/relationships/image" Target="../media/image76.wmf"/><Relationship Id="rId15" Type="http://schemas.openxmlformats.org/officeDocument/2006/relationships/image" Target="../media/image86.wmf"/><Relationship Id="rId10" Type="http://schemas.openxmlformats.org/officeDocument/2006/relationships/image" Target="../media/image81.wmf"/><Relationship Id="rId19" Type="http://schemas.openxmlformats.org/officeDocument/2006/relationships/image" Target="../media/image90.wmf"/><Relationship Id="rId4" Type="http://schemas.openxmlformats.org/officeDocument/2006/relationships/image" Target="../media/image75.wmf"/><Relationship Id="rId9" Type="http://schemas.openxmlformats.org/officeDocument/2006/relationships/image" Target="../media/image80.wmf"/><Relationship Id="rId14" Type="http://schemas.openxmlformats.org/officeDocument/2006/relationships/image" Target="../media/image85.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100.wmf"/><Relationship Id="rId13" Type="http://schemas.openxmlformats.org/officeDocument/2006/relationships/image" Target="../media/image105.wmf"/><Relationship Id="rId18" Type="http://schemas.openxmlformats.org/officeDocument/2006/relationships/image" Target="../media/image110.wmf"/><Relationship Id="rId3" Type="http://schemas.openxmlformats.org/officeDocument/2006/relationships/image" Target="../media/image95.wmf"/><Relationship Id="rId7" Type="http://schemas.openxmlformats.org/officeDocument/2006/relationships/image" Target="../media/image99.wmf"/><Relationship Id="rId12" Type="http://schemas.openxmlformats.org/officeDocument/2006/relationships/image" Target="../media/image104.wmf"/><Relationship Id="rId17" Type="http://schemas.openxmlformats.org/officeDocument/2006/relationships/image" Target="../media/image109.wmf"/><Relationship Id="rId2" Type="http://schemas.openxmlformats.org/officeDocument/2006/relationships/image" Target="../media/image94.wmf"/><Relationship Id="rId16" Type="http://schemas.openxmlformats.org/officeDocument/2006/relationships/image" Target="../media/image108.wmf"/><Relationship Id="rId1" Type="http://schemas.openxmlformats.org/officeDocument/2006/relationships/image" Target="../media/image93.wmf"/><Relationship Id="rId6" Type="http://schemas.openxmlformats.org/officeDocument/2006/relationships/image" Target="../media/image98.wmf"/><Relationship Id="rId11" Type="http://schemas.openxmlformats.org/officeDocument/2006/relationships/image" Target="../media/image103.wmf"/><Relationship Id="rId5" Type="http://schemas.openxmlformats.org/officeDocument/2006/relationships/image" Target="../media/image97.wmf"/><Relationship Id="rId15" Type="http://schemas.openxmlformats.org/officeDocument/2006/relationships/image" Target="../media/image107.wmf"/><Relationship Id="rId10" Type="http://schemas.openxmlformats.org/officeDocument/2006/relationships/image" Target="../media/image102.wmf"/><Relationship Id="rId19" Type="http://schemas.openxmlformats.org/officeDocument/2006/relationships/image" Target="../media/image111.wmf"/><Relationship Id="rId4" Type="http://schemas.openxmlformats.org/officeDocument/2006/relationships/image" Target="../media/image96.wmf"/><Relationship Id="rId9" Type="http://schemas.openxmlformats.org/officeDocument/2006/relationships/image" Target="../media/image101.wmf"/><Relationship Id="rId14" Type="http://schemas.openxmlformats.org/officeDocument/2006/relationships/image" Target="../media/image106.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119.wmf"/><Relationship Id="rId13" Type="http://schemas.openxmlformats.org/officeDocument/2006/relationships/image" Target="../media/image124.wmf"/><Relationship Id="rId18" Type="http://schemas.openxmlformats.org/officeDocument/2006/relationships/image" Target="../media/image129.wmf"/><Relationship Id="rId3" Type="http://schemas.openxmlformats.org/officeDocument/2006/relationships/image" Target="../media/image114.wmf"/><Relationship Id="rId21" Type="http://schemas.openxmlformats.org/officeDocument/2006/relationships/image" Target="../media/image132.wmf"/><Relationship Id="rId7" Type="http://schemas.openxmlformats.org/officeDocument/2006/relationships/image" Target="../media/image118.wmf"/><Relationship Id="rId12" Type="http://schemas.openxmlformats.org/officeDocument/2006/relationships/image" Target="../media/image123.wmf"/><Relationship Id="rId17" Type="http://schemas.openxmlformats.org/officeDocument/2006/relationships/image" Target="../media/image128.wmf"/><Relationship Id="rId2" Type="http://schemas.openxmlformats.org/officeDocument/2006/relationships/image" Target="../media/image113.wmf"/><Relationship Id="rId16" Type="http://schemas.openxmlformats.org/officeDocument/2006/relationships/image" Target="../media/image127.wmf"/><Relationship Id="rId20" Type="http://schemas.openxmlformats.org/officeDocument/2006/relationships/image" Target="../media/image131.wmf"/><Relationship Id="rId1" Type="http://schemas.openxmlformats.org/officeDocument/2006/relationships/image" Target="../media/image112.wmf"/><Relationship Id="rId6" Type="http://schemas.openxmlformats.org/officeDocument/2006/relationships/image" Target="../media/image117.wmf"/><Relationship Id="rId11" Type="http://schemas.openxmlformats.org/officeDocument/2006/relationships/image" Target="../media/image122.wmf"/><Relationship Id="rId5" Type="http://schemas.openxmlformats.org/officeDocument/2006/relationships/image" Target="../media/image116.wmf"/><Relationship Id="rId15" Type="http://schemas.openxmlformats.org/officeDocument/2006/relationships/image" Target="../media/image126.wmf"/><Relationship Id="rId23" Type="http://schemas.openxmlformats.org/officeDocument/2006/relationships/image" Target="../media/image134.wmf"/><Relationship Id="rId10" Type="http://schemas.openxmlformats.org/officeDocument/2006/relationships/image" Target="../media/image121.wmf"/><Relationship Id="rId19" Type="http://schemas.openxmlformats.org/officeDocument/2006/relationships/image" Target="../media/image130.wmf"/><Relationship Id="rId4" Type="http://schemas.openxmlformats.org/officeDocument/2006/relationships/image" Target="../media/image115.wmf"/><Relationship Id="rId9" Type="http://schemas.openxmlformats.org/officeDocument/2006/relationships/image" Target="../media/image120.wmf"/><Relationship Id="rId14" Type="http://schemas.openxmlformats.org/officeDocument/2006/relationships/image" Target="../media/image125.wmf"/><Relationship Id="rId22" Type="http://schemas.openxmlformats.org/officeDocument/2006/relationships/image" Target="../media/image133.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35.wmf"/></Relationships>
</file>

<file path=ppt/ink/ink1.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256" units="dev"/>
          <inkml:channel name="T" type="integer" max="2.14748E9" units="dev"/>
        </inkml:traceFormat>
        <inkml:channelProperties>
          <inkml:channelProperty channel="X" name="resolution" value="377.95276" units="1/cm"/>
          <inkml:channelProperty channel="Y" name="resolution" value="425.28058" units="1/cm"/>
          <inkml:channelProperty channel="F" name="resolution" value="0" units="1/dev"/>
          <inkml:channelProperty channel="T" name="resolution" value="1" units="1/dev"/>
        </inkml:channelProperties>
      </inkml:inkSource>
      <inkml:timestamp xml:id="ts0" timeString="2017-11-22T23:28:07.259"/>
    </inkml:context>
    <inkml:brush xml:id="br0">
      <inkml:brushProperty name="width" value="0.05292" units="cm"/>
      <inkml:brushProperty name="height" value="0.05292" units="cm"/>
      <inkml:brushProperty name="color" value="#FF0000"/>
    </inkml:brush>
  </inkml:definitions>
  <inkml:trace contextRef="#ctx0" brushRef="#br0">7690 11382 23 0,'-3'3'11'0,"6"-11"-32"0,3 0 11 16</inkml:trace>
  <inkml:trace contextRef="#ctx0" brushRef="#br0" timeOffset="47349.2603">6812 10848 33 0,'-9'5'16'0,"3"-10"-11"16,6 5 17-16,0 0-21 16,0 0 0-16,0 0 2 15,6 0 0-15,0-5-3 16,0 2 1-16,0 6 2 15,3-3 1-15,3 0-1 16,0 2 0-16,2-2 0 16,1 0 0-16,3-2-1 15,0 2 0-15,0-3 0 16,0 3 0-16,-3 0-1 16,2 0 1-16,4 0-1 15,3 0 1-15,0 0-1 16,-3 0 1-1,0 3-1-15,5-1 0 16,-5-2 0-16,-3 0 0 16,12 3 0-1,0-3 0-15,-1 0-1 16,-2 0 1-16,3 0 0 16,-3 0 0-16,0 0-1 15,-4 0 1-15,1 0 0 0,-3 0 0 16,3 0 1-16,-3 0 0 15,2 3 0-15,1-1 0 16,-3 1-1-16,3-1 1 16,0 1-1-16,-6 0 1 15,2-1-2-15,-2-2 1 16,0 3-1-16,3-3 1 16,3 0-1-16,-3 0 1 0,2 0-1 15,1 0 1-15,0 0-1 16,0 0 1-16,0 3 0 15,-1-3 0-15,-5 2-1 16,-3-2 0-16,6 3 0 16,0-3 1-16,3 3-1 15,-3-3 0-15,-1 0 0 16,1 0 0-16,3 0 0 16,-6 0 0-16,-3 0 0 15,0 0 1-15,0 2-1 16,-1-2 1-16,4 3-1 15,0-3 1-15,0 3-1 16,3-3 0-16,0 0 0 0,0 0 0 16,-1 0 0-16,1 0 1 31,0 0-1-31,-3 0 0 16,0 0 0-16,-3 0 0 0,2 0 0 15,1 0 1-15,3 2-1 16,0 1 1-16,3-3-1 15,-3 0 0-15,2 0 0 16,-2 0 1-16,-3 0-1 16,0 0 0-16,0 0 0 15,0 0 0-15,0 3 0 16,-1-3 0-16,1 2 0 16,0 1 0-16,3-1-1 0,-3 1 1 15,0 0 0-15,0-1 0 0,-1 1 0 16,1-3 0-16,-3 3 0 15,-3-1 0-15,0 1 0 16,0-3 1-16,-3 3-1 16,0-1 1-16,-3 4-1 31,0-1 0-31,0 3 0 16,-3 0 1-16,0 2-1 15,0-2 1-15,-3 5-1 0,0 6 0 16,0 5 0-16,0 8 1 15,0-3-1-15,0 8 0 16,0 2 0-16,3-2 0 16,3 3 0-16,-6 8 1 15,2-9-1-15,4 6 0 16,0 3 0-16,-3 0 0 16,0-3 0-16,0 5 1 0,0-5-1 0,-3-3 0 15,0 1 0-15,0 2 1 16,0 2-1-16,0-10 1 15,3 6-1-15,-3-1 0 16,0-2 0-16,-3-1 1 16,3-2-1-16,-3 8 0 15,0-5 0-15,0-11 0 16,0-2 0-16,0-1 0 0,0 0 0 31,3 1 1-31,-3-1-1 16,3 1 1-16,-3-6-1 15,3 0 1-15,0-2-1 16,0 4 0-16,-2 1 0 0,2 0 1 16,0 0-2-16,0-3 1 15,-6-2 0-15,6 2 1 0,0-5-1 16,0 5 0-16,0 0 0 16,0 3 1-16,0-3-1 15,0 0 1-15,0-2-1 16,0-1 0-16,0 3 0 15,0-2 0-15,0 2 0 16,0 0 0-16,0-2 0 16,0 2 0-1,0-5 0-15,0-3 0 16,-3-2 0-16,0 2 0 0,0-8 0 16,3 0 0-16,-3 6 0 15,0 2 1-15,0 0-1 16,0 1 0-16,-3 2 0 15,0-3 1-15,0 0-1 16,0-2 0-16,3-1 0 16,-3 1 1-16,0-3 0 0,0-3 1 15,0 3-1-15,0-5 0 16,0-1 0-16,-3 1 0 16,0 2 0-16,-3-2 0 15,1-1-1-15,-1 1 0 16,0 0 0-16,-3-1 0 0,0-2 0 15,0 3 0-15,0 0 0 16,0-3 0-16,-6 2 0 31,1-2 0-31,-4 8 0 16,-3-5 0-16,0 0 0 16,0-1 1-16,-2-4-1 15,-4 4 0-15,0 1 0 16,0 2 1-16,-2-2-1 0,-1 2 1 15,0 0-1-15,7 1 0 16,-4-4 0-16,-6 6 1 0,0 0-1 16,1 0 0-16,-1-3 0 15,-6 3 0-15,1-2 0 16,-1-1 0-16,0-2 0 16,1 2 0-16,5-3 0 15,0 1 0-15,-2-3 0 16,-4 3 1-16,6-3-1 15,-2 2 0-15,2-2 0 16,0 0 0-16,-2-2 0 16,-1-1 0-16,3-2 0 15,1 2 0-15,5 1 0 16,0-4 0-16,0 1 0 16,-2 2 0-16,-4 3 0 15,6-2 0-15,0 2-1 16,1 0 1-16,-1 0 0 15,0 0 0-15,-3 0 0 0,4 0 0 16,-1 0 0-16,0 2 0 16,6 1 0-16,1 0 0 15,-4-3 0-15,-3 2 0 16,0-4 0-16,-2 2 0 0,5-3 0 16,-3 3 0-16,0-3 0 15,1 3 0-15,-4-2 0 16,3 2 0-16,-2-3 0 15,2 6 0-15,3-3 0 16,3 0 0-16,-5-3 0 16,2 0 0-1,0 1 0-15,-3-4 0 16,0 6 0-16,4 0 0 16,-1-2 0-16,0 4 0 0,0-2 0 15,4 3 0-15,-1-3 0 16,0 0 0-16,0 0 0 15,0 5 0-15,4-5 0 16,-4 6 0-16,6-6 0 16,0 2 0-16,0-2 0 15,-2 6 0-15,-1-6 0 0,0 2 0 16,-3-2 0-16,3 0 0 16,1-2 0-16,-1 2 0 15,0 0-1-15,0 2 1 0,0-2 0 16,0 0 0-16,-2 0 0 15,-1 3 0-15,0-3 0 32,-3 0 1-32,7-3-1 15,5 3 0-15,-3-2 0 16,-3-1 0-16,3-2-1 16,0 2 1-16,3-2 0 15,1 2 0-15,2-2 0 0,-3 0 0 16,3-1 0-16,3 1 0 15,0-3-1-15,0 3 1 0,6-1-1 16,-3-2 1-16,3-2 0 16,0-6 0-16,4 3-1 15,-1-6 1-15,6-2-1 16,-3 5 1-16,2-5 0 16,1-3 0-16,0-5 0 15,0-3 0-15,0 3 0 0,0 0 0 16,0-3 0-16,-3-5 0 15,3-2 0-15,0 4 0 16,-3-4 0-16,0-4 1 0,0 4-1 16,-3-1 0-16,3 0 0 15,0-2 0-15,3 7 0 32,-3 1 0-32,3-6 0 15,0-2 0-15,-3 2-1 16,0-2 1-16,0 0 0 15,0-1 0-15,3 6 0 0,-3-5 0 16,3 0 0-16,-3-1 0 16,3 6 0-16,-3 0 0 15,3-2 0-15,0-4 0 0,0 4 0 16,0 2 1-16,0-3-1 16,0 3 0-16,0-3 0 15,-3-2 0-15,-3-6 0 16,0 8 1-16,0 1-1 15,0-1 0-15,3 3 0 16,-3 0 0-16,0 0 0 16,0 3 0-16,0-1 0 15,-6 1 0 1,3-1 0-16,0 4 0 16,0-4 0-16,0-4 0 0,1 1 0 15,-1 4 0-15,0-6 0 16,0 1 1-16,0 2-1 15,0 0 0-15,0 2 0 16,0 1 0-16,0 2 0 16,0-5 0-16,0 13 0 15,3-2 0-15,-3-3 0 0,0 0 0 16,0-6 0-16,0 3 0 16,0 9 0-16,0-4 0 15,0 1 0-15,0-1 1 16,0 1-1-16,3 2 0 0,0-2 0 31,-2 2 0-31,-1 0 0 16,3 0 0-16,0 0 0 15,0-2 0-15,0-1 0 16,-3 9 1-16,3-6-2 16,0-2 1-16,0-1 0 0,3 1 0 15,0-3 0-15,0 5 0 16,0 5 0-16,0 6 0 15,0 2 0-15,0 1 0 0,3-6 0 16,-3 0 0-16,3-5 0 16,0 2 0-16,0 1 0 15,0-1 0-15,0 3 0 16,0 3 0 0,0 3 0-1,0-1 0-15,0 3 0 0,0 3 0 16,2 0 0-16,1-1 0 31,-3 1 0-31,3 0 0 16,0-1 0-16,0 4 0 0,3-1 0 15,0 3 0-15,0 0 0 16,0-3 0-16,3 3 0 16,3 0 0-16,3 3 0 15,-1 0 0-15,4 2 0 16,0 0 0-16,3 1 0 15,-6-1 0-15,3-2 0 16,2 2 0-16,-2 0 0 0,6 0 0 16,6 3 0-16,0-2 0 15,-1-6 0-15,4 2 1 0,-3-2-1 16,0 3 0-16,2-3 0 16,4 0 0-16,-3 0 0 15,-7 0 0-15,4 0 0 16,-3 0 0-16,3 0 0 31,-1 0 1-31,4-3-1 16,0 3 0-16,0 0 0 0,-4-2 0 15,7-1 0-15,0 3 0 16,-1-3-1-16,1 3 1 16,-3-5 0-16,0 5 1 15,-1 0-1-15,1 0 0 0,3 0 0 16,5 0 0-16,-5-3 0 15,0 3 1-15,5-2-1 16,1-1 0 0,12 0 0-16,-1-2 1 15,-2-3-1-15,-1 3 0 16,1 0 0-16,-7-1 0 16,4 1 0-16,0 2 0 15,-4 1 0-15,-2-4 0 0,-3 6 0 16,-1-5 0-16,1 3 0 31,3-4 0-31,-4 1 0 0,1 0 0 0,-3-1 0 16,-1 4 0-16,4-1 0 31,0 6 0-31,-1-3 0 16,-5-3 0-16,0 3 0 0,5 0 0 15,-2-3 0-15,3 3 0 16,0 0 0-16,-1-2 0 15,-5 2 0-15,0 0 0 0,5-3 0 16,1 3 0-16,0-2 0 16,-7-1 0-16,4 3-1 15,-3 0 1-15,2 3 0 16,4-1 0-16,0 1 0 16,-1 2 1-16,-2 3-1 15,-3-3 0-15,3 1 0 0,2-1 0 16,1-2 0-16,-3 2 0 31,-4-3 0-31,1 1 0 16,0 0 0-16,2 2 0 0,-2 0 0 15,3 1 0-15,-3 2 0 16,2-3 0-16,4 0 0 16,-3-2 0-16,2-1 0 15,-5-2 0-15,-3 0 0 16,-3 0 1-16,2-2-1 0,1 2 0 15,0 2 0-15,0-2 0 16,-1 3 0-16,1 0 0 16,0-3 0-16,0 5 0 15,-1-5 0-15,4 5 0 16,-3-2 0-16,-1 0 0 0,1-3 0 16,-6 0 1-16,0 0-1 15,0 0 0-15,-1 0 0 31,4 2 0-31,0 1 0 16,0 0 0-16,2-1 0 16,-2 1 0-16,-3 2-1 0,6-2 1 15,-1-1 0-15,1 1 0 16,-6 0 0-16,0-1 1 16,0 1-1-16,-4 0 0 0,1-1 0 15,0 1 0-15,0-3 0 16,0 5 0-16,-4-5 0 15,4 3 0-15,0 0-1 16,0-1 1-16,0 3 0 16,2-2 0-16,-2 0 0 15,-3-1 0-15,-3-2 0 0,0 3 0 16,0-3 0-16,0 3 0 16,-1-3 0-16,1 2 1 15,-3-2-1-15,0 0 0 0,0 0 0 16,-3 3 0-16,0-6 0 15,-3 9 1-15,0-4-1 16,0 1 0-16,-3 2 0 16,-1 1 1-16,1-1-1 31,0 0 0-31,0 3 0 16,0 3 0-16,0 5 0 15,-3-1 1-15,0 4-1 0,0-1 0 31,0 6 0-31,-3 3 0 16,3-1 0-16,0 3 0 0,0-5 0 16,0 5 0-16,-3 0 0 15,0 3 0-15,0 0 0 16,0-6 0-16,0 3 0 16,0 0 0-16,0 1 0 15,0-1 0-15,0 0 0 16,0 0 1-1,0 0-1-15,0 0 0 16,0 3 0-16,0 5 0 16,0-3 0-16,0 1 0 0,0 2 0 15,-3 0 0-15,3-3 0 16,0 1 0-16,0 4 0 16,0 1 0-16,0-6 0 15,0 3 0-15,-3 3 0 16,0 0 0-16,0-3 0 15,0 0 0-15,0 0 0 0,0 8 0 16,0-11 0-16,0 3 0 16,0 0 0-16,3 3 0 15,0-6 0-15,0-2 0 0,0 5 0 16,0-2 0-16,0 4 0 16,0 1 0-16,0 0 0 15,3 2 0-15,-3-5 0 16,0 3 0-16,0 5 0 31,0 0 0-31,-3-3 0 16,3 6 0-16,0-1 0 15,-3 4 0-15,0 4 0 16,0-2 0-16,0 0 0 0,-3 0 0 16,3-3 0-16,0-8 0 0,0 9 0 15,1-6 0-15,2 0 0 16,-3 0 0-16,0-6 0 15,0 9 0-15,0-6 0 16,0 1 1-16,-3-1-2 16,3 3 1-16,0 0 0 15,0 0 1-15,0-3-1 0,0 1 0 16,0 4 0-16,0-2 0 16,-3 0 0-16,3 0 0 15,-3 0 0-15,0 0 0 0,0-3-1 16,3-7 1-16,0 2 0 31,0-3 0-31,0 1 0 0,0-6 0 0,3 0 0 31,0-5 0-31,0-1 0 0,0-1 0 0,0-1 0 32,-3 0 0-32,3 3 0 15,0 2 0-15,0-7 0 0,0-1 0 16,0 3 0-16,0 1 0 15,3 1 0-15,0-1 0 0,-3-1 0 16,0 0 0-16,0-5 0 16,0 2 0-16,0-4 0 15,0-1 0-15,0 5 0 16,-3-2 0-16,3 3 0 16,-6 2 0-16,3 3 0 15,-3-3 1-15,0-3-1 0,0-2 0 31,0 0 0-31,0-3 0 16,-2-5 0-16,-1 3 0 16,-3-3 0-16,-3 0 0 0,0 0 0 15,-3 2 0-15,0-2 0 16,-3 3 0-16,1-6 0 16,-1 3 0-16,0-8 0 15,0 0 0-15,3-5 0 16,-3 2 0-16,0-2 0 15,-5 2 0-15,-4-2 0 0,0 0 0 16,0-1 0-16,1 1 0 16,-1 2 0-16,-3 1 0 0,-3 2 0 15,1-3 0-15,-4 3 0 16,3 0 1-16,4-3-1 16,-4 1 0-16,-3 2-1 15,0 0 1-15,1-3 0 31,-1 0 0-31,0 1 0 16,-2-1 0-16,-4 3 0 16,-3 0 0-16,7 3 0 0,2 2 1 15,-6 0-1-15,-2 1 0 16,-1 2 0-16,3-3 0 16,-2 0 0-16,-1-2 0 15,-5-1 0-15,2 1 0 0,6 0 0 16,1 2 0-16,-4-2-1 15,1 7 1-15,2-2 0 16,0 3 0-16,-2-3 0 16,-4-3 0-16,3-2 0 15,1-1 0-15,5-7 0 16,-3 2 0-16,1 1 0 16,-7 2 0-16,7 0 0 0,-1 2 0 15,-3 1 0 1,1 0 0-16,-1-1 0 15,0 4 0-15,7-4 0 16,-1-2 0-16,-3 0 0 16,1-2 0-16,-1-4 0 15,0 4 0-15,-2-4 0 16,2 1 0-16,1 2 0 16,-4 1 0-16,3 2 0 0,10 2 0 15,-4 4 0-15,-3-1 0 16,0-2 0-16,1 5 0 15,-1-6 0-15,6 4 0 0,-2-4 0 16,-1 1 0-16,-3-3 0 16,1 3 0-16,2-3 0 15,6 2 0-15,-2-2 0 16,-1 3 0-16,-3-1 0 16,-6-4 0-16,10 2 0 15,-1 0 0-15,-3 0 0 0,1-3 0 31,-4 3 0-31,3 3 0 16,1-3 0-16,2 2 0 16,-18-2 0-1,1 0 0-15,5 0 0 16,6-2 1-16,1-3-1 16,2 2 0-16,-3-2 0 15,1 2 0-15,-1-5 0 16,3 3 0-16,7 2 0 15,-4-2 0-15,0-1 0 16,-3 1 0-16,4 0-1 0,-1 2 1 16,0-5 0-16,1-2 1 15,-1 4-1-15,0-2 0 0,-3 3 0 16,4 0 0-16,-1 0 0 16,3 5 0-16,3-6 0 15,-2 6 0-15,-1 0-1 16,0 0 1-16,-5 0 0 31,2 3 0-31,3-6 0 16,-3 3 0-16,1-2 0 15,-1-4 0-15,0 1 0 0,-2 2 0 16,5-2 0-16,6 0 0 16,-6 2 0-16,-2 1 1 0,-1-1-1 15,0 3 0-15,0 0 0 16,4 3 0-16,-1-1 0 15,-3 1 0-15,0-3 0 16,1-3 0-16,-4 6 0 16,6-3 0-16,4 0-1 15,-1 3 1-15,-3-3 0 0,-3 5 0 16,1 0 0-16,-1 0 0 16,3 1 0-16,3-1 0 31,1 0 0-31,-1 1 0 0,3-1 0 15,-6 0 0-15,4-2 0 16,-1-1 0-16,0 1 0 16,3 0 0-16,3-3 0 15,4 0 0-15,-1 5 0 16,0-5 0-16,-3 0 0 16,0 3 0-16,0-3 0 0,1-3 0 15,2 3 0-15,0-5 0 16,3 5 0-16,3-6 0 15,0-2-1-15,3 3 1 0,-2-3 0 16,2-2 0-16,3-4 0 16,-3 1 0-16,3 0 0 15,0-3 0-15,0-2-1 16,0-4 1-16,3 4 0 16,0 2 0-16,3-5 0 15,0-3 0-15,0-2-1 16,3-9 1-1,0 9 0-15,3-1 0 16,0-4 0-16,0-1 0 16,0-3 0-16,0 1 1 15,0-6-1-15,0-2 0 0,0 5 0 16,0-3 0-16,-3-5 0 16,0 3 0-16,0 0 0 15,0-3 0-15,0 0 0 16,0 0 0-16,0 0 0 15,-3-6 0-15,0 4 0 16,0-1 0-16,0-2 0 0,3 5 0 16,0-3-1-16,0-2 1 15,0 2 0-15,0 3 0 0,0 0 0 16,0-2 0-16,-3 4 0 16,0-4 0-16,0-1 0 31,0 3 1-31,-3-2-1 15,3-6 0-15,0-3 0 16,0 3 0-16,-3 0 0 16,3 8 0-16,0-2 0 15,0-6 0-15,1 5 0 0,2 6 0 16,0-6 0-16,0-2 1 16,0 0-2-16,-3-3 1 0,0 2 0 15,0 6 0-15,0-2 0 16,0-6 0-16,0 8 0 15,0 5 0-15,3-2 0 16,0-6 0-16,-3 1 0 16,0-4 0-16,0 4 0 15,3 7 0-15,-3 0 0 0,0-2 0 16,0-3 0-16,0-3 0 16,0 9 0-16,3-4 0 15,0 1 0-15,-3 0 0 16,3-1 0-16,-3-2 0 15,0 6 0 1,0 2 1-16,0-3-1 16,3 0 0-16,0-2 0 15,0 5 0-15,0 3-1 16,0-1 1-16,3-2 0 16,0 0 0-16,0 0 0 15,-3-8 0-15,0 0 0 0,0 8 0 16,0-3 0-16,0-5 1 15,0 3-1-15,0 8 0 0,0-6-1 16,0 3 1-16,0 3 0 16,0-1 0-16,0 3 0 15,3-2 0-15,-3 0 0 16,3-6 1-16,-3 11-2 31,0-3 1-31,0 0 0 16,0 1 0-16,-3 1 0 0,3 4 0 15,-3 0 0-15,0 2 0 16,0 5 0-16,3-5 1 16,0 1-2-16,0 1 1 0,0 1 0 15,0 0 0-15,0 3 0 16,0-4 0-16,0 7 0 16,-3-4 0-16,3 1 0 15,-3 2 0-15,0-3 0 16,0-2 0-16,0 5 0 15,0-2 0-15,0-1 0 16,0 8 1-16,3-2-2 16,0-3 1-16,0-2 0 0,0-1 1 15,0 1-1-15,3-1 0 0,0 3 0 16,0 1 0-16,0-1 0 31,0 2 0-31,0 6 0 16,0 1 0-16,0-1-1 15,3 0 1-15,0-6 0 16,3-1 0-16,0-1 0 16,0 0 0-16,3 0 0 15,-1 3 0-15,1-1 0 0,0 4 0 16,-3 2 0-16,3 3 0 16,-3-1 0-16,3 1 0 15,0 5-1-15,3 0 1 16,6 0-1-16,5 0 1 15,-2 0 0-15,3-3 0 16,-3-2 0-16,-3 0 0 0,2 0 0 16,4-1 0-16,0 1 0 15,0 0 0-15,3 5 0 0,-4-3 1 32,1 3-1-32,0-3 0 15,0 1 0-15,2-4 0 0,4 4 0 16,3-3 0-1,-3-1-1-15,-4 1 1 0,-2 2 0 16,-3-5 0-16,3 8 0 16,-3-2 0-16,2 2 0 15,-2 2 1 1,12 1-1-16,0 5 0 16,-4-5 0-16,1 2 0 15,3-2 0-15,0-1 0 16,-4 1 0-16,1-3 0 15,0 2 0-15,-6 1 0 0,-1 0 0 16,1-1 0-16,0 1 0 16,0 2 0-16,0-2 0 15,2 2 0-15,1-2 0 16,0-3 0-16,0 0 0 16,8 0 0-16,-2-3 0 31,3 1 0-31,-1 2-1 15,-5 0 1-15,0 0 0 0,0 0 1 16,-1 0-1-16,4 0 0 16,0 0 0-16,0 0 0 15,-1 2 0-15,4-2 1 0,3 0-1 16,2 0 0-16,4 0 0 16,-6 0 0-16,-1-2 0 15,4-1 0-15,3 0 0 16,-1 3 0-16,1-2 0 0,-1 2 0 15,4-3 0-15,3 0 0 16,-7-2 0-16,-2 2 0 16,2-2 0-16,4-3 0 15,3-5 0-15,-1 2 0 0,1 3 0 16,-4 1 0-16,1-1 0 16,-6 0 0-16,-1 0 0 15,1 2 0-15,3 1 0 16,-1 0 0-16,4 2 0 15,-7 1 0-15,-2 2 0 16,3-3 0-16,-1 3 0 16,4 0 0-16,-9 0 0 31,-1-3 0-31,1 3 0 16,6 0 0-16,-1 3 0 0,-2-3 0 15,0 5 0-15,-3 0 0 0,-1 1 0 16,4-1 0-16,-3-2 0 15,2-3 0-15,-5 0 0 16,-3 0 1-16,2 2-1 16,1 1 0-16,0 2 0 15,0-2 0-15,2 2 0 0,1 1 0 32,-3-1 0-32,2 3 0 15,1 0 0-15,3-3 0 16,-4 3 0-16,-2-3 0 0,0 1 0 15,3-4 0-15,-1 1 0 16,4-3 0-16,0 0 0 16,-1 0 0-16,4 0 0 15,3-5 0-15,-1 5 0 16,1-3 0-16,-4 0 0 16,4 3 0-16,0 0 0 0,-1 0 0 15,1 3 0-15,0 0 0 16,2 2-1-16,1-5 1 15,-1 2 0-15,-11 1 0 16,3-3 0-16,-1 0 0 0,1 0 0 16,0 0 0-16,-1 0 0 15,-2 0 0-15,-3 3 0 16,3-1 0-16,-1-2 0 16,7 3 0-16,-6 0 0 15,-7-3 0-15,4 0 0 31,-3 0 0-31,5 0 0 0,-2-3 0 16,3 0 0-16,-3 1 0 16,-4 2 0-16,1-3 0 15,18 0 0 1,-4 1 1-16,-2-1-1 16,-6 3 0-16,-4 0 0 15,4 0 0 1,18 0 0-16,-7 0 0 15,-5 0 0-15,-3 0 0 16,5 0 0-16,-5 0 0 16,-3 0 0-16,-1 0 1 15,-2 0-1-15,0 0 0 16,-1 0-1-16,1 0 1 0,3-2 0 31,0-1 1-31,-4 0-1 16,4 1 0-16,-3-1 0 15,-1-5 0-15,1 5 0 16,0-2 0-16,0 0 0 16,-7 2 0-16,1 0-1 15,-3 3 1-15,3-2 0 16,-1-1 0-16,1 1 0 0,0 2 0 16,3 2 0-16,-4 1 0 15,-2-1 0-15,0 1 0 0,0 0 0 16,0-3 0-16,-1 2 0 15,-2 1 1-15,3 0-1 16,-3 2 0-16,0 0 0 16,-1 1 0-16,-2-1 0 15,0 0 0-15,3 0 0 0,0-2 0 32,2 0 0-32,-2-1 0 15,0 4 0-15,0-4 0 16,0 1 0-16,0 0 0 15,-4-3 0-15,1 2 0 0,-3 1 0 16,-3 2 0-16,3-2 0 16,-3 2 0-16,0 3 0 15,-4-3 0-15,1 3 0 16,-3-2 1-16,0-1-1 16,-3 3 0-16,0 0 0 15,-3 2 1-15,0 4-1 0,0 1 1 16,0-4-1-16,-3 2 0 15,0 3 0-15,0 5 0 16,0 3 0-16,0 3 1 0,0 2-2 16,0 2 1-16,0 6 0 15,0 3 0-15,-3 2 0 16,0 6 0-16,0 2 0 31,-3 1 0-31,3-1 0 16,0-10 0-16,3 7 0 15,-3 4 0-15,3-7 0 0,-3-4 0 16,3 3 0-16,0-1 0 16,0-2 0-16,-3-1 0 0,0 1 0 15,0 2 0-15,3-2 0 16,0 0 0-16,0 2 0 16,0 3 0-16,0-8 0 15,0 3 0-15,3 2 0 16,-3 3 0-16,3-5 0 15,0 5 0-15,-3 0 0 16,0 0 1-16,0-6-1 0,3 4 0 16,0 2 0-16,-3 0 0 31,0-3 0-31,0 3 0 0,0 0 0 16,0-5 0-16,0-1 0 15,3 9 0-15,0-8 0 16,-3 5 0-16,6 0 0 15,-3-1 1-15,3-1-1 16,0 4 0-16,-3 1 0 16,3-8 1-16,-3 2-1 15,3 3 0-15,0 5 0 0,0-2 0 16,-3 2 0-16,3 3 0 16,-3 5 0-16,0 3 1 0,-3-5-1 15,3 2 1-15,0 0-1 16,-3 0 0-16,0 1 0 15,0-1 0-15,-3 3 0 16,-3 2 0-16,0 1 0 16,0 2 1-16,3-5-1 15,0 0 0-15,-3-3 0 16,0 0 0 0,0 3 0-16,0-6 1 15,-3 6-1-15,3 3 0 16,0-9 0-16,3 6 0 15,-3 5 0-15,0-2 0 16,0-1 0-16,3-5 1 16,0 6-1-16,0-6 0 15,0-10 0-15,0 2 0 0,-2 0 0 16,2 3 0-16,0-2 0 16,0-1 0-16,-3-5 0 15,3-3 0-15,0 8 0 16,0 1 0-16,0-9 0 15,0 0 0-15,0 1 0 16,0-4 0-16,0 1 0 16,3-3 0-16,-3 3 0 15,3 5 0-15,0-8-1 16,0 0 1-16,0 5 0 16,-3-2 0-16,3-3 0 15,0 0 0-15,0 0 0 16,0 0 0-16,3-3 0 0,0 1 0 15,0-3 0-15,0-3 0 16,0 0 0-16,0 0 0 16,0-3 0-16,0-2 0 15,0-5 0-15,0-1 0 16,-3 3 0-16,0-2 0 0,0 2 0 16,0 3 0-16,0 2 0 15,0-2 0-15,0 0 0 16,0-3 0-16,0 3 0 15,0-6 1-15,-3 4-1 0,3-7 0 16,-3 4 0-16,0-3 0 16,0 0 0-16,0-3 0 31,0-2 0-31,0-1 0 0,-3 1 0 16,0 2 0-16,0 5 0 15,0 4 0-15,0-1 0 16,0-3 0-16,-3-2 0 15,0-8 0-15,0 3 0 16,0-3 0-16,0-3 0 16,-2 0 0-16,-1 1 0 15,-3-4 0-15,0-2 0 0,-3 3 0 0,3-1 0 16,-3 1 1-16,3 2-1 16,0-5 0-16,-8 0 0 15,-1 3 0-15,0-3 0 16,-3 0 0-16,0-8 0 15,1 5 0-15,-4-2-1 16,-3 5 1-16,0 0 0 16,-5 0 1-16,2 0-1 15,0 3 0-15,4-1 0 16,-4 1 0-16,-6 2 0 16,0-5 0-1,4 0 0-15,2 0 0 16,-3 0 0-16,-2 0 0 0,-7 3 0 15,0-3 0-15,7 3 0 16,-4-3 0-16,-5 2 0 16,2-4 0-16,3 2 0 15,1-3 0-15,-4 3 0 16,0 0 1-16,-2 0-1 16,2 0 0-16,6 3-1 0,-5-3 1 15,2 0 0-15,-2 0 0 16,5 0 0-16,0 0 0 15,-2 0 0-15,-4-3 0 16,-3 0 0-16,1-2 0 0,2 2 0 16,1 3 0-16,-1 0 0 31,-3 3 1-31,7-3-1 16,-1 0 0-16,-3 8 0 15,-2-3 0-15,-4 3 0 16,1 3 0-16,8-3 0 0,-6 0 0 15,-2 0 0-15,2-3 1 16,1-2-1-16,-4-1 0 16,-3-2-1-16,-2 0 1 15,8 0 0-15,-2-2 0 16,-4-1 0-16,4 0 0 0,-1 1 0 16,-3-1 0-16,-2 0 0 15,-1 1 0-15,10-1 0 16,2 0 0-16,-5-2 0 15,-4 0 0-15,6 0 0 16,4-1 0-16,-7 1 0 0,4 5 0 16,-1 0 0-16,0 3 0 15,7 2 0-15,-1-2 0 16,-3 2 0-16,-2-2 0 16,2-3 0-1,1 0 0-15,-1-3 0 16,-3 0 0-16,1 1 0 15,-1-1 0-15,10 0 0 16,-7 1 0-16,-3 2 0 16,4-3 0-16,-1 3 0 15,0-3 0-15,-5 1 0 16,-1 2 1-16,4 0-1 0,5 0 0 16,-9 0 0-16,-2 2 0 15,-1-2 0-15,7 0 0 0,-4 0 0 16,-5 0 0-16,2-2 0 15,6-4 0-15,-5 1 0 16,-7 5 0-16,1-3 0 31,2 3 0-31,1 0 0 16,-4 0 0-16,4 3 0 16,2-3 0-16,1 5 0 0,-10-2 0 15,10 0 0-15,-1-3 0 16,-2 2 0-16,-1-2 0 15,3-2 0-15,7-1 0 16,-7 0 0-16,4-2 0 16,-1 2 0-16,4 3 0 0,-1-5 0 15,-3 0 0-15,1 0 0 16,-1 2 0-16,7-2 0 16,2 5 0-16,-3 2 0 15,1-2 0-15,2 3 0 16,3-3 0-16,1 0 0 15,-1 3 0-15,0-6 0 0,1 0 0 0,-4 1 0 16,6-1 0-16,7 6 0 16,-4-1 0-16,0-2 0 15,-5 3 0-15,2 0 0 32,3 2 0-32,-3 0 0 15,1-2 0-15,-1-3 0 16,-9 0 0-16,7-5 0 15,-1 2 0-15,6-2 0 16,-2 2 0-16,-4 0 0 0,-3 1 0 16,7 2 0-16,-1 0 0 0,0 2 0 15,-5 1 0-15,2-3 0 16,-3 3 0-16,4-6 0 16,5 3 0-16,-6-3 0 15,4 6 0-15,-10 0 0 16,6 2 0-16,1 0 0 15,-4-5 0-15,6 5 0 0,-2-2 0 32,-10 10-1-32,3-5 1 15,4 0 0-15,2 0 0 32,0-3 0-32,4 1 0 15,-1-1-1-15,0 0 1 0,6 1 0 16,1 2 1-16,-4-3-1 15,3 0 0-15,-2-2 0 16,5-1 0-16,-6 1 0 16,3-3 0-16,12-3 0 15,-8 1 0-15,5-3 0 16,-6-1 0-16,0 1-1 0,-2-3 1 16,2 0 0-16,3-3 0 0,0 6 0 15,0 0 0-15,-5 2 0 16,-1-2 0-16,0-3 0 15,6 0 0-15,-5-5 0 16,5 5 0-16,6 0 0 16,3 3 0-16,6-3 0 15,0 2 0-15,4-1-1 16,-1 1 1-16,0 4 0 16,6-4 0-16,-6-4 0 15,9 2 0-15,-12 0 0 16,9-3 0-16,0-2 0 15,0 0 0-15,0-3-1 16,3-8 1-16,-3 0 0 16,6 3 0-16,0-5 0 15,0-6 0-15,-3-2-1 16,3 2 1-16,0-8 0 16,-3-2 0-16,6-3 0 15,-6-6 0-15,6 1 0 0,-12 0 1 16,12-3-1-16,-12-5 0 15,12 2 0-15,-6-2 0 0,0 0 0 32,0-6 0-32,0 1 0 15,0-1 0-15,0-2-1 16,0 0 1-16,0-5 0 16,0-1 0-16,-12 3 0 15,6 3 0-15,0 0 0 16,3 3 0-16,0 4 0 0,3-4 0 15,-3-1 0-15,3 6 0 16,0-3 0-16,3 8 0 16,0-2 0-16,0-3 1 15,0 7-1-15,0-4 0 16,0-1 0-16,-3-5 0 16,0 6 0-16,0-3 0 0,0 5 0 15,0-6 0-15,3 1 0 16,3 8 1-16,-6-3-2 15,0 0 1-15,6-5 0 0,-12 0 1 16,6 5-2-16,0-3 1 16,0-5 0-16,0 11 0 31,0-8 0-31,0 5 0 16,6 0 0-16,-12-2 1 0,6-4-1 15,0 12 0-15,0-6 0 16,0-5 0-16,0 7 0 15,0-2 0-15,6-5 0 16,-6-3 0-16,3-2 0 16,3 13 0-16,-6-1 0 0,3 1 0 15,3 2 0-15,-6 3 0 16,3 6 0-16,-3-4 0 16,3-2-1-16,0 0 1 15,0 0 0-15,-3-5 0 0,0 11 0 16,0 1 1-16,0 4-2 15,0 0 1-15,0-1 0 32,0-2 1-32,0 8-2 0,2-3 1 0,1-5 0 31,0-2 0-31,0-1 0 16,0-2 0-16,3-6-1 0,-6 11 1 15,3 0 0-15,-3-3 0 16,0 1 0-16,0 2 0 15,0 2-1-15,0 6 1 16,0-3 0-16,0-2 0 0,6-1-1 16,-6-2 1-16,0 0 0 15,0-5 0-15,-6 8 0 16,3-3 0-16,3-3-1 16,0-2 1-16,0 5 0 15,-6 0 0-15,6-8-1 16,0 2 1-16,-3 1 0 0,0-3 0 15,0 0 0-15,0 5 0 0,3-2-1 32,-2 0 1-32,2-1 0 15,0 1 0-15,0 2-1 16,0 1 1-16,0-4-1 16,0 6 1-16,0 0 0 15,0 0 0-15,0 0-1 16,0 0 1-16,0 8-1 0,0-3 1 15,0 3 0-15,0 0 0 16,0 2 0-16,0 1 0 16,0 0 0-16,0-1 0 0,2 3-1 15,1 0 1-15,0-5 0 16,-3 6 0-16,0-1 0 16,0 0 0-16,0 3 0 15,-3-3 0-15,0 3 0 16,1-3 0-16,-1 3-1 15,0-3 1-15,3 0 0 16,-3 3 0 0,3 0-1-16,0 0 1 15,3-1 0-15,0 4 0 16,0-1 0-16,-3 1 0 16,2 2 0-16,-2 0 0 0,0 3 0 15,0-3 0-15,0 5-1 16,-2 4 1-16,2-7 0 15,-3 1 0-15,3-3-1 16,0-5 1-16,0 0 0 16,0 0 0-16,0 2 0 15,0 1 0-15,0 2-1 0,0 0 1 16,0 0 0-16,0 0 1 16,0 3-1-16,-3-6 0 15,3 1-1-15,0-1 1 0,0 4 0 16,0 4 0-16,3 0-1 15,0 1 1-15,2-1 0 16,1 1 0-16,3-1 0 31,-6 0 0-31,3 3 0 16,3 1 0-16,0 1 0 16,0 1 0-16,6 0-1 0,-6 2 1 15,0 0 0-15,3 1 0 16,3 2 0-16,-1 0 0 31,7 2 0-31,0 4 1 16,0-4-2-16,3 1 1 0,3 0 0 15,2-1 0-15,-5 1 0 16,3 0 1-16,-3-1-1 0,3-2 0 16,5 0 0-16,-2-2 0 15,6-1 0-15,2 0 0 16,-5 1-1-16,3-1 1 15,-3 0 0-15,2 1 0 16,1-1 0 0,3 3 0-16,-3 0 0 15,-4 0 0-15,7 0 0 16,-3 0 0-16,2 3 0 16,4-1 0-16,-3 4 0 15,-1-1 0-15,4 0 0 16,0 0 0-16,-1 1 0 0,1-4 0 15,-6 1 0-15,3 0 0 16,2-1 0-16,-2 1 0 16,6 0 0-16,-1-1 0 15,-5 1 0-15,3 0 1 16,2-1-1-16,1 1 0 16,0 0 0-16,-7-1 0 15,1-2 0-15,0-2 0 16,2 4 0-16,1-4 1 15,0 2-1-15,-1 0 0 0,1 0 0 16,0-3 0-16,-1 0 0 16,7 3 0-16,-9-2 0 15,-4 2 0-15,4 0-1 16,3 2 1-16,-1-4 0 16,4 4 0-16,-3-4 0 15,-4 4 0-15,7-2 0 16,6-2 0-16,-4-1 0 15,-8 3 1-15,3 0-1 16,-1 0 0-16,4 0 0 16,0 0 0-16,-1 0 0 0,1 0 0 15,3 0 0-15,2-3 0 16,4 1 0-16,-13-4 0 16,1 1 0-16,3 0 0 15,2-1 0-15,4 1 0 16,-3 3 0-16,-7-1 1 0,10 0-1 15,-1 1 0-15,1-1-1 16,-9 3 1-16,2 0 0 16,4 0 0-16,0-3 0 31,2 3 0-31,-2 0 0 16,-1 0 0-16,1 0 0 0,3 3 0 15,-4 0 0-15,-5-1 1 16,0 4-2-16,2-1 1 15,4 0 0-15,3 0 1 0,-1 1-1 16,-5-1 0-16,2-2 0 16,4-3 0-16,-6 2 0 15,-1-2 1-15,1 0-1 16,6 3 0-16,2-3 0 16,-2 0 0-16,-4 0 0 15,1 0 0-15,3 0 0 0,-1 0 0 16,-8 3 0-16,0-3 0 15,2 5 0-15,7 3 0 32,-1-3 0-32,1 0 1 0,0 3-2 15,-1 0 1-15,4-5 0 16,-4 5 0-16,-5-8 0 16,0-5 0-16,5 2 0 15,1-2 1-15,-1-1-1 16,-2 1 0-16,-3 5 0 15,-1-3 0 1,16 3 0 0,-4-5 1-16,1 2-1 15,-3 1 0-15,-1-3 0 16,1 2 0-16,-4 0 0 0,4-2 0 0,0 2 0 16,-4 1 0-16,1-1 0 15,-4 3 1-15,4-3-1 31,0 1 0-31,-1-1 0 16,1 0 0-16,5-2 0 16,4 0 0-16,-7 0 0 0,-2-1 0 15,6 4 0-15,2 2 0 16,1 0 0-16,-4 2 0 16,4 1 0-16,-1 0 0 15,-2-1 0-15,-7-2 0 31,37-10 0-31,-13-1 0 16,1 0 0-16,-4 1 1 16,-6-1-1-16,-5 3 0 0,0 0 0 15,2 0 0-15,-2 3 0 16,-1 0 0-16,1 0 0 16,2-1 0-16,-5 1 0 15,-4 0 0-15,1 2 0 16,2 0 0-16,1 3 0 15,-3 0 0-15,-1 0 0 16,1 0 0-16,-1 0 0 16,-2 0 0-16,-6-2 0 15,-4-1 0-15,4 3 0 16,2 3 1-16,4 2-2 16,3 0 1-16,-7 1 0 0,4-1 0 15,2 0 0-15,-8-2 0 16,0 0 0-16,2-1 0 15,4 1 0-15,0-1 1 0,-1 1-1 16,-2 0 0-16,-1-1 0 16,1 1 0-16,0 0 0 15,-7-6 0-15,4 3 0 16,0-3 0-16,2 1 0 16,7 2 0-16,-6 0 0 15,-4 0 0-15,1 0 0 0,2 0 0 31,-2 0 0-31,-3 0 0 16,-7 0 0-16,1 0 0 16,0 2 0-16,6 1 1 15,-4 0-1-15,4-1 0 0,-3 4 0 16,-1 2 0-16,1 0 0 16,0-1 0-16,-1 1 0 15,1 0 0-15,-3-2 0 16,-6-1 0-16,2 0 0 15,-2 0 0-15,0-2 0 16,0 2 0-16,-1 1 0 16,-2-4 0-16,0-2 0 0,0 3 0 15,0 0 0-15,-4-3 0 16,1 5 0-16,0-2 1 16,0-1-1-16,3 1 0 15,-4 0 0-15,1-1 0 16,3 1 0-16,-6-6 0 15,-3 6 0-15,-6-3 0 16,0 2 0-16,-4 1 0 16,1 0 0-16,-3-1 1 0,0 1-1 15,-3 5 0-15,3-3 0 16,-3 6 0-16,3-1 0 16,-3 1 0-16,0 0 0 15,0 2 0-15,0 0 0 16,0 3 1-16,-3 5-1 15,0 0 0-15,0 8 0 16,0-5 0-16,0 5 0 16,0 8 0-16,3 6 0 15,0-6 0-15,0 2 0 0,0 4 0 16,0-4 0-16,-3 6 0 16,0 6 0-16,0-4 0 15,0 1 0-15,0 2 0 16,0-5 0-1,0 0 1-15,0 0-1 16,0 3 0-16,0-3 0 16,0 2 0-16,0 1 0 15,-3 0 0-15,3-1 0 16,-3 4 0-16,3-4 0 16,0 9 0-16,0-1 0 0,0-2 0 15,0-3-1-15,-3 1 1 16,0-4 0-16,0 1 0 15,3 0-1-15,-3 2 1 0,0-5 0 16,0 0 0-16,3 5 0 16,-3 3 0-16,-3 5 0 15,3-8 0-15,-3 6 0 16,0-11 1-16,-3 8-1 16,0 3 0-16,0-1 0 0,1 6 0 15,2-3 0-15,0 3 0 16,0-8 0-16,-3 0 0 15,3 2 0-15,0-10 0 16,3 8 0-16,0 0 0 16,0-3 0-16,0 3 0 15,-3 6 0-15,0-6 0 16,0 2 0-16,0 3 0 0,3-2 0 16,-6 2 0-16,6-2 0 31,0-1 0-31,0 6 0 15,0-13 0-15,0-1 0 16,0 4 0-16,0 1 0 16,0-4 0-16,0 2 0 15,0 3 0-15,0 3 0 16,1 10 0-16,-1-13 0 16,0 0 0-16,0 0 0 15,0-3 0-15,0-8 0 16,0-5 0-16,0 3 0 15,0-3 0-15,0 3-1 16,0 5 1-16,0 5 0 16,3-8 0-16,-3 6 0 15,3 2 0-15,0-5 0 16,0-2 0-16,0 7 0 0,0-8 0 16,0 1 0-16,3-1 1 0,0 0-2 15,0 1 1-15,0-6 0 16,3 2 0-16,-3 6 0 15,0 0 0-15,0 0 0 16,0 8 0-16,0-3 0 16,-3 3 1-16,3 3-1 15,-3-6 0 1,2 0 0-16,-2 1 0 0,3-4 0 16,-3-2 0-16,3 3-1 15,-3 5 1-15,0-6 0 16,0 12 0-16,0-9 0 15,0 3 1-15,0 2-2 16,0 1 1-16,0-8 0 16,-3 2 0-16,0 0 0 15,3 0 1-15,0-2-1 16,0 0 0-16,0-6 0 16,-2 0 0-16,-1 3 0 0,3 0 0 15,-3-2-1-15,3-9 1 16,0 3 0-16,-3 3 0 15,3-1 0-15,0 6 0 0,0 0 0 16,3-2 0-16,0-1 0 16,0 3 0-16,-1 5 0 15,1-7 0-15,0 2 0 16,-3 0 0-16,3 0 0 16,-3 0 0-16,0 7 0 15,0-4 0 1,3 2 0-16,-3 1 0 15,3-1-1-15,-3-2 1 16,0-6 0-16,0 0 0 16,0-2 0-16,-3-3 0 0,0 0-1 15,3 8 1-15,0-3 0 16,0 1 0-16,0-1 0 16,0 0 0-16,0-2-1 15,-3 0 1-15,0-11 0 16,3-8 0-16,0 0 0 15,0-2 0-15,-3-1-1 0,1 1 1 16,2 2 0-16,-3 5 0 16,3 1-1-16,0-1 1 15,0 1 0-15,0 2 0 0,-3-13 0 16,3 7 0-16,-3-9 0 16,0-1 0-16,0-3 0 31,0 1 0-31,0 0 0 15,0-3 0-15,0-3 0 16,0-2 0-16,0 4 0 16,0 4 0-16,0-6 0 15,0 1 0-15,0-4-1 0,0-2 1 16,-3 0 0-16,-3 0 0 16,0-2-1-16,0 2 1 15,-3 0-1-15,0-6 1 16,0 4 0-16,-2-1 1 15,-1-8-1-15,0 11 0 16,0-7 0-16,-3 1 0 0,0-2 0 16,3 0 1-16,-3-2-1 15,-2-3 0-15,-4 5-1 16,-6 0 1-16,0 2 0 0,1 4 0 16,-4-1 0-16,3 3 0 15,-3 0 0-15,-2 0 0 16,-1 0 0-16,-3 5 1 15,3 1-1-15,1 2 1 16,-1 0-1-16,-3-1 0 16,1-1 0-1,-4 2 0-15,3 2-1 16,-5-4 1-16,-4-1 0 16,0-2 0-16,1 4 0 15,8 4 0-15,-6 0 0 16,-2-3 0-16,-1 0 0 0,0-1 0 15,1 7 0-15,-1-6 0 16,-2 0 0-16,-4 2 0 16,9-5 0-16,1 1 0 15,-4-4 0-15,0 9 0 16,-5 0 0-16,8-1 1 0,1 1-2 16,-4-1 1-16,-3-2 0 15,4-2 0-15,5-4 0 16,0 1 0-16,-5-1 0 15,-7 4 0-15,10-4 0 16,2 1 0-16,-3 0 0 16,-2-1 0-16,-1-2 0 15,0 6 0-15,4-4 0 16,2-2 0-16,-6-2 0 16,1 4 0-16,2-2 0 15,1 0 0-15,-4 0 0 16,-3 0 1-16,-2 0-1 15,-1 0 0-15,-2 0 0 16,2 6 0-16,-3-1 0 0,4-3 0 16,-1 4 0-16,-2-4 0 15,-4 4 0-15,4 2 0 0,-1 0 0 16,4-6 0-16,-4 6-1 16,3-8 1-16,1 0 0 15,-4 0 0-15,-2-2 0 16,-1-6 1-16,4 2-1 15,2-4 0-15,-3 2 0 16,1 5 0-16,-1-2 0 16,1 5 0-16,-4-3 0 15,1 1 0-15,5 2 0 16,4 0 0-16,-4 0 0 16,0 0 0-16,7-6 0 15,2 12 0-15,0-4 0 16,-2-2 0-16,2-2 0 15,1 4 0-15,2-4 0 16,3-4 0 0,-11 6 0-1,2 0 0-15,0-2 0 0,10-4 0 16,-1 4 0-16,0-4 0 31,1-2 0-31,-1 3 0 16,0 0 0-16,-2 0 0 0,2-1 0 15,6 4 0-15,-3-4 0 16,-2 6 0-16,-4 0 0 16,3 0 0-16,-2-2 0 15,-1 2 1-15,-3-6-1 16,1 6 0-16,-1 0 0 16,0 0 0-16,7 6 0 15,-4-4 0-15,0 4 0 16,-2-4 0-16,-1 6 0 15,0-5 0-15,-2 0 0 0,-4-3 0 0,1 0 0 16,5-3 0-16,-3 0 0 16,-2 1 0-16,-4-4-1 15,1 6 1-15,2 0 0 16,-3 0 1-16,-2 0-1 16,-1 0 0-16,7 0 0 15,-4 0 0-15,-8 6 0 16,8-6 0-16,-3 0 0 15,-2-6 0-15,-1 4 0 16,1-4 0-16,5-2 0 16,-2 8 0-16,-7 0 0 15,10 0 0-15,-1 0 0 16,0 0 0-16,-2 6 0 16,-1-4 1-16,7-2-1 15,-1 6 0-15,-2-4 0 16,-7-2 0-16,6 0 0 0,1 0 0 15,-1-8 0-15,-2 8 0 16,2-2 0-16,7-4 0 16,-4 4 0-16,-3 2 0 15,1 0 0-15,8 0 0 16,0 0-1-16,-2 0 1 16,-4-3 0-16,1 0 0 15,-1 1 0-15,12-3 1 0,-2-1-1 16,-1 1 0-16,-3 2-1 15,1 1 1-15,5-4 0 16,0 6 0-16,1 0 0 16,-4 6 0-16,-3-4 0 15,4 4 1-15,2-1-1 16,6 3 0-16,3 0 0 16,1 0 0-16,-4 0 0 15,3 0 0-15,-3-3 0 16,1 0 0-16,2 0 0 15,0-2 0-15,0 0 0 16,-5-3 0-16,2 0 0 16,-3 2 0-16,0-2 0 15,1 0 0-15,2 0 0 16,-3 0 0-16,-2 0-1 16,-4 0 1-16,3 0 0 15,1 0 0-15,-4 0 0 16,-3 0 1-16,1-2-1 0,-1-1 0 15,3 3 0-15,4 0 0 16,-4-3 0-16,-6 3 0 16,4-2 0-16,2 2 0 15,-9 0 0-15,4 0 0 16,-4 0 0-16,1 2 0 16,8-2 0-16,0 0 1 15,0 0-1-15,-8 3 0 16,2-3-1-16,4 0 1 15,2 0 0-15,0 0 0 0,1 0 0 16,-4 0 0-16,3-3 0 16,7 1 0-16,-1-3 0 15,6-1 0-15,-6-2 0 16,-2 0 0-16,-4-2 0 16,6-3 0-16,1-1-1 15,2-2 1-15,-6 3 0 16,6 3 0-16,4-4 0 15,-4 6 0-15,0 1 0 16,6 4 0-16,1-8 0 16,2 1 0-16,3-4 0 15,0 7 0-15,-3-7 0 16,6 4 0-16,-8-1 0 16,2 1 0-16,0 2 0 15,6 5 1-15,-6-2-1 16,6-1 0-16,1-2 0 0,-1 1 0 15,3-1 0-15,-3 5 0 16,-3-2 0-16,0 5 0 16,0 0 0-16,1 5 0 15,-1-2 0-15,0 5 0 16,-3-6 0-16,6 6 1 16,0-3-1-16,-5 1 0 15,5-1 0-15,-3-2 0 16,0-3 0-16,3 13 0 0,-6-5 0 15,-2 2 0-15,2-2 0 16,-3 0 0-16,3-2 0 16,0 1 0-16,1 7 0 15,2-6 0-15,-3 0 0 16,0 0 1-16,0-3-1 16,3-3 0-16,-2 6-1 15,-1-2 1-15,6-1 0 16,3 0 0-16,3-2-1 15,0 0 1-15,3-3-1 16,0-6 1-16,6-2 0 16,-5-2 0-16,8-3-1 15,-6-1 1-15,3-4 0 16,3-3 0 0,0-3 0-16,0 0 0 15,0-2-1-15,0-6 1 16,0 3 0-16,-6 2 0 15,6-2 0-15,-3-3 0 16,3-5 0-16,0-2 0 0,0-1 0 16,0 6 0-16,3-9 0 15,3-2 0-15,-6 0 0 16,0-2 0-16,0 10 0 16,0 0 0-16,0-6 0 15,0 4 0-15,3-1-1 16,3 3 1-16,-1-6 0 0,-2 1 0 15,6-3 0-15,-6-2 0 0,3-4 0 16,0 12 0-16,-3-1 0 16,3 0 1-16,3-2-1 15,-6 2 0-15,3 6 0 16,3-6 0-16,0-5 0 16,6-3 0-16,-3-2 0 15,-3 0 1-15,0 2-1 16,2-5 0-16,-2 0 0 15,-6 3 0-15,3-3 0 16,3 3 0-16,-6 2 0 16,3 3 0-16,-3-5 0 15,-3 5 0-15,3 3 0 0,-3-3 0 16,0-3 0-16,0 6 0 16,0-8 0-16,0 2 0 31,0 0 0-31,-3 1 0 15,0-4 0-15,-3 6 0 0,-3 3 0 16,0-5 1-16,-3-1-1 16,1 6 0-16,-1-6 0 15,3-2 0-15,-9 2 0 16,6 0 0-16,3 3 0 16,-3 0 0-16,3 6 0 15,0 2 0-15,3-3 0 16,-3-2 0-16,0 5 0 15,1-3 0-15,-1-8 0 16,9 3 0-16,-6 0 0 16,3-5 0-16,0 3 0 15,0 9 0-15,3-4 0 16,0 5 0-16,-6 0 0 16,6 3 1-16,-3 2-2 15,3 5 1-15,-6-2 0 0,6-5 0 16,0 2 0-16,6-2 0 15,-6-1 0-15,0 1 0 16,0 0 0-16,3-1 1 0,3 6-2 16,-12 3 1-16,12 4 0 15,-6-1 1-15,0-1-2 16,0-3 1-16,6 1 0 16,3-3 0-16,-6 5 0 15,8-5 0 1,-5 0 0-16,9-6 0 0,-9 4 0 15,3-1 0-15,0 0 0 16,0 3 0-16,0 0 0 16,-6 0 0-16,3 13 0 15,0 0 0-15,3-2 0 16,-6-1 0-16,3 1 0 16,3-6 0-16,-6 0 0 15,3-3 0-15,0 4 0 16,2-1 0-16,-5-5 0 15,3 0 0-15,3-3 0 16,-6 5 0-16,3 1 0 16,-6 2 0-16,0 0 0 15,0 3 0-15,0 0 0 16,0-3 1-16,0 6-1 16,0-3 0-16,0-3 0 15,0-3 0-15,0 3 0 16,0-2 0-16,3 2 0 15,-3 0 1-15,0 8-1 0,0-2 0 16,0-1 0-16,0-2 0 16,0-3 0-16,0 1 0 15,-3-4 0-15,3 1 0 16,-6-1 0-16,3-4 0 16,-6 1 0-16,3 7 0 15,-2-1 0-15,2-3 1 0,-3-2-1 16,6-5 0-16,-6 2 0 15,-6 6 1-15,6-6-2 16,0-5 1-16,3 0 0 16,-3 2 1-16,0-2-1 0,0 3 0 15,0-3 0-15,0 10 0 16,0-2 0-16,1 0 0 16,2-3 0-16,3-2 0 15,-3 2 0-15,3-2 0 16,0-3 0-16,0 3 0 15,3-4 0-15,-6 7 0 0,3-1 0 16,-3-2 0-16,3-3 0 16,-3 5 0-16,3 5 0 15,-3-2 0-15,3-3 0 16,3-2 0-16,0 2 0 16,0 1 0-16,0-9 0 15,0 5 0-15,0-2-1 16,0 3 1-16,0 0 0 15,0-1 0-15,0-2 0 16,0 0 0-16,0 8 0 16,-6-3 0-16,3 1 0 15,0-1 0 1,0 0 0-16,3 3 1 31,0-21-2-31,0 5 1 16,0 2 0-16,0 1 0 15,0 0 0-15,0 2 0 0,0 3 0 16,0 3 0-16,0-1 0 16,0-2 0-16,0 5 0 15,0 1 0-15,0-4 0 16,0 4 1-16,0-7-2 0,0 4 1 16,0 2 0-16,3 1 0 15,0-4 0-15,0-2 1 16,3 5-1-16,3-5 0 15,-6 0 0-15,3-2 0 0,-3 4 0 16,3-4 0-16,-6-4-1 16,9 4 1-16,-6-4 0 15,0 6 0-15,0 0 0 16,-3-5 0-16,0 13 0 16,0-3 0-16,6-2 0 15,-6-6 0-15,3 3 0 16,3 8 0-16,-6-3 0 15,0-2 0-15,5 2 0 16,-2 0 0-16,-3-2 0 16,0 2 0-16,0-3 0 15,0-2 0-15,0 6 0 16,0 4 0-16,0-2 0 16,3-3 0-16,-3-2 0 15,0 2 0-15,6 8 0 0,-6-2 0 16,0 0 0-16,0-1 0 15,3-2 0-15,-3 2 0 16,0 4 0-16,0-1 0 31,0 3 0-31,-3 0 0 16,3-1 0-16,0-1 0 0,0 1 0 16,0-4 0-16,0 5 0 15,0 8 0-15,3-3 0 16,3 0 0-16,-3 0 0 15,3 0 0-15,0-2 0 16,3 2 0-16,-6 2 0 16,6 1 0-16,0 0-1 15,3 0 1-15,0-1 0 16,3 4 0-16,-6 5 0 16,5-1 0-16,4-2 0 15,-6 3 0-15,3-3 0 16,0 0 0-16,-3 0 0 15,3 3 0-15,9 0-1 0,-7-3 1 16,10 0 0-16,0 0 0 16,3 0 0-16,-6 3 0 15,-4-3 0-15,10 0 0 16,-3 2 0-16,6 1 0 16,0 0 0-16,-1 2 0 0,4 1 0 15,-9-1 0-15,8 3-1 16,4-3 1-16,3 1 0 15,-9 2 0-15,2-3 0 16,1 0 1-16,3 1-1 16,2-6 0-16,4 3 0 15,-3 2 0-15,5-5 0 16,-5 3 0-16,3 5 0 16,2-6 0-16,-5 4-1 15,-3-1 1-15,2 0 0 16,4 1 0-16,3-1 0 15,-1-2 1-15,-5 2-1 16,0 1 0-16,-1 2 0 16,4 0 0-16,2 0 0 15,-11 0 0-15,6 0 0 16,0 0 0-16,2 0 0 16,1 0 0-16,2 0 0 0,-8 0 0 15,6 2 0-15,2-2 0 16,-2 0 0-16,3 0 0 15,-7 0 0-15,10 3 0 16,-9-1 0-16,5 1 1 16,-2 0-2-16,-3-1 1 0,5 4 0 15,1-1 1-15,-1-5-1 16,-2 8 0-16,3-5 0 16,-1 2 0-16,1 0 0 15,3 3 0-15,-4-5 0 16,4-1 0-16,-1 1 0 15,1-3 0-15,0 3 0 0,-1-3 0 16,-2 0 0-16,5 2 0 16,1-4 0-16,0-1 0 31,2-2 0-31,1-3 0 16,-1 5 0-16,1-2 1 0,-4 0-1 15,1-1 0-15,3 4 0 16,-4-1 0-16,4 3 0 15,-1 0 0-15,7-3-1 16,-10 6 1-16,4-3 0 16,-1-3 0-16,1 3 0 0,0 3 1 15,2-3-1-15,1 3 0 16,-1-1 0-16,-8 4 0 16,-1-1 0-16,1 0 0 0,5 6 0 15,1-3 0-15,-3 0 0 16,5 0 0-16,1-3 0 15,-4 3 1-15,-2 0-1 16,2 0 0-16,4-3-1 16,2 3 1-16,-2-3 0 15,2 0 0-15,1 3 0 16,-4-2 0-16,-5-4 0 16,6 1 0-16,5-3 0 15,1 0 0-15,2-5 0 16,0 2 1-16,-5 0-2 15,0 1 1-15,2-4 0 16,3-1 0-16,1 1 0 16,-1 1 0-16,1 0 0 15,-7 2 1-15,4-2-1 16,2 2 0-16,4-2 0 16,-7-1 0-16,7 1 0 15,-1-3 0-15,-8 6 0 16,-1 2 0-16,1-3 0 0,5 3 0 15,-5 0 0-15,2 0 0 16,1 5 0-16,-7-2 0 16,1 0 0-16,2 2 0 15,1-3 0-15,-1 4 1 16,-2-1-1-16,2 0 0 16,4-2 0-16,-7 5 0 15,4-3 0-15,-1 3 0 16,4-5-1-16,-4 2 1 15,4 3 0-15,5-3 0 0,-11-2 0 16,5 0 0-16,1-3 0 16,2 0 0-16,-2-3 0 15,2 0 1-15,0-2-1 16,-5 5 0-16,-1-3 0 16,7 1 0-16,-1-4 0 15,-2 4 0 1,5 2 0-16,1 0 0 15,-10 0 0-15,4 2 0 16,-1-4 0-16,4 2 0 16,-10-3 0-16,7 6 0 15,-1-1 0-15,-8 1 0 16,-1 0 0-16,1-1 0 16,-1 6 0-16,1-5 0 0,-3 0 0 15,-1-1 0-15,1 4 0 16,2-6 0-16,-5 0 0 15,-6 0 0-15,-1 0 0 16,1 2 0-16,2 1 0 16,1-3 0-16,3 3 0 15,-7-1 0-15,4 1 0 0,0-3 0 16,-4 0 0-16,-2 0 1 16,-3 0-1-16,2-3 0 0,1 3 0 15,0 0 1-15,5 0-1 16,-2 0 0-16,-3 0 0 15,2 0 0-15,1 0 0 16,-1-2 0-16,-5-1 0 31,0 6 0-31,3-3 0 16,5 0 0-16,-2 0 0 0,2 0 0 16,-2 2 0-16,-3-2 1 15,5 0-2-15,1 0 1 16,-3 0 0-16,-4 0 0 0,4 0 0 15,9-2 1-15,-4 2-2 16,1 0 1-16,-1 0 0 16,4-3 1-16,0-2-1 15,-7 5 0-15,1-6 0 16,5 6 0-16,-2 0-1 16,3-2 1-16,-1 2 0 0,-2 0 1 15,2-3-1-15,1 0 0 16,-7 6 0-16,4 0 0 15,-3-3 0-15,2 0 0 0,1 0 0 32,0 2 0-32,-4-2 0 15,1 3 1-15,-1 0-1 16,4-1 0-16,-6 1 0 16,-10-3 0-16,4 3-1 15,0-9 1-15,-1 9 0 16,1-3 0-16,-3 0 0 0,0 0 0 15,-1 3 0-15,-5-1 0 16,0 1 0-16,0-1 1 16,2 4-1-16,-5-1 0 0,3-2 0 15,-3 2 0-15,-6-2 0 16,-7-1 1-16,1 1-1 16,0 0 0-16,0 2 0 15,-3-3 0-15,0 1 0 16,0 0 0-16,0-1 0 15,0 1 0-15,-3 0 0 16,-1-1 0-16,1-2 0 16,-3 3 0-16,0 0 0 0,0-1 0 15,0-2 0-15,-3 3 0 16,0 0 0-16,0-3 1 16,0 2-1-16,0 1 0 15,-3 0 0-15,3-1 0 16,0 1 0-16,0-1 0 15,0-2 0-15,0 3 0 16,3 0 0-16,0-1 0 16,0 1 0-16,0 0 0 0,3-1 0 15,3 1 0-15,0 0 0 16,2-1 0-16,1 1-1 16,3 0 1-16,-3-1 0 15,0 1 1-15,-3 0-1 16,0-1 0-16,-3 3 0 15,0-2 0-15,-3 0 0 32,-1-1 1-32,1-2-1 15,0 0 0-15,-3 3 0 16,3 0 1-16,-3 5-1 16,0 2 0-16,0 3 0 15,0-2 0-15,0 2 0 0,0 0 0 16,0 3 0-16,-3 0 1 31,3 11-1-31,0 4 0 16,-3-1-1-16,0-7 1 15,0 6 0-15,0 1 0 0,0 1 0 16,3 4 0-16,0-9 0 16,0 9 0-16,0 2 0 15,0 0 0-15,0 2 0 0,0 1 0 16,0 2 0-16,-3-5 1 15,0 3-1-15,-3 5 0 16,3 3 0-16,0-3 0 16,0 2 0-16,0 4 0 0,0-1 0 31,0 11 0-31,3-6 0 16,0 3 0-16,-3 3 0 15,3-2 0-15,0-1 0 16,0 0 0-16,0 5 0 0,-3 4 0 15,0-9 0-15,3 3 0 16,-3-3 0-16,0-5 0 16,0 8 0-16,0-3 0 0,0 0 0 15,-3 6 0-15,3-1 0 16,-3 1 0-16,0-6 0 16,0 0 0-16,0 8 0 15,0-2 0-15,-3-4 0 16,0-1 0-16,0 7 0 15,0 0 1-15,3-8-1 16,0 3 0-16,-3 0 0 16,3-3 0-16,-3 6 0 15,0-9 0-15,3 6 0 16,0-3 0-16,0-5 0 16,0 5 0-16,0 1 0 15,0 1 0-15,0 4 0 16,3-6 1-16,-5 6-1 15,2 2 0-15,0-8 0 16,0 0 1-16,0-2-2 16,3-1 1-16,0-2 0 15,0-5 0-15,0 2 0 16,0 0 0-16,0 3 0 16,0-10 0-16,0 4 0 15,0-2 0-15,0 3 0 16,3 5 0-16,0-3 0 15,0-2 1-15,-3-6-1 16,3 0 0-16,2 3 0 16,-5 3 0-16,3-8 0 15,0 2 0-15,0 3 0 16,-3 0 0-16,0 0 0 16,0 8 0-16,0-8 0 0,0 5 0 15,-3 3 0-15,3-8 0 16,0 8 0-16,0 0 1 0,0-3-1 15,-3 3 0-15,0 5 0 16,3-10 0-16,0 2 0 16,0 3 1-16,0-8-1 15,-5 3 0-15,2 2 0 16,0 0 0-16,3-2 0 16,0-3 0-16,0 2-1 0,0-4 1 15,0-4 0-15,3 1 1 16,-3 0-1-16,0 2 0 15,3-10 0-15,-3 5 0 16,0 5-1 0,5-5 1-16,-5 6 0 15,0-1 0-15,3 0 0 16,0-5 1-16,0 3-1 16,3 0 0-16,-3-1 0 15,0 1 0-15,3-8 0 16,-3 5 1-16,3 5-2 15,-3 1 1-15,0-1 0 16,0 5 0-16,-3-2 0 16,3-2 0-16,-3 2 0 15,3-3 0-15,0 0 0 0,0-5 0 16,3 6 0-16,-3-1 0 16,0 0 0-16,0-2 0 15,-3 5 0-15,0 0 1 16,0 0-1-16,0 8 0 15,0-3 0-15,0-5 0 16,0 3 0-16,0 2 0 16,0-5 0-16,0 8 0 15,0-3 0-15,-3-5 0 0,0 3 0 16,3 2 0-16,-3-2 0 16,3-3 0-16,0 2 0 15,-3 4 1-15,0-6-1 16,0 8 0-16,0-3 0 15,-3-5 0-15,0 0 0 16,0 5 0-16,0-2 0 16,0-3 0-16,0 5 0 15,0 0 1-15,0 3-1 16,3 3 0-16,-5-9 0 16,2 1 0-16,0 2 0 15,0 1 0-15,0-7-1 16,-3 4 1-16,3 0 0 15,0-3 0-15,0 2 0 16,-3 6 0-16,3-5 0 16,0-3 0-16,3 2 0 15,-3-2 1-15,0-2-2 16,3-4 1-16,0 1 0 0,0-3 0 16,0-2 0-16,0 2 0 15,0 0 0-15,0-3 0 16,0 8 0-16,3-12 0 15,0 1 0-15,0 1 0 16,0 5 0-16,3 0 0 16,-3-5 0-16,3-3 0 15,-3-5 0-15,3 2 0 16,-3 1 0-16,3 2 0 0,-3 3 0 16,0 2 0-16,0 3 0 15,0-3 0-15,0-5 0 16,0 1 0-16,0 1 0 15,0-4 0-15,0 2 0 16,0-3 0-16,-3-2 0 16,3-3 0-16,-3 1 0 15,0-1 0-15,0-3 0 16,0-2 0 0,-3 13 0-1,1 0 0-15,-1-8 0 16,0 1 0-16,-3-7 0 15,0 1 1-15,-3-2-1 16,0-4 0-16,0-2 0 16,-3 5 1-16,0-2-1 15,-3 0 0-15,4-1 0 0,-4-2 0 16,-3 5 0-16,-6-2 1 16,0-6-1-16,0 3 0 15,-2 0 0-15,-4 0 1 16,-3-3-1-16,-5-2 0 15,-1-3 0-15,0 5 0 16,4-5 0-16,-7 3 1 16,-3-3-1-16,1 5 0 15,-4-2-1-15,-3-1 1 16,-5-2 1-16,2 3 0 0,4-6-1 16,-4 1 0-16,-2 2 0 15,2-3 0-15,-5-2 0 16,-4 2 1-16,-2-2-2 15,8-3 0-15,-5 8 1 16,-4-3 1-16,1-2-2 16,-4-3 1-16,-5 5 0 15,8-2 0-15,-2 2 0 16,-3-2 0-16,5 0 0 16,-2 2 0-16,-10-5 0 15,4 3 1-15,6 5-2 16,-4 0 1-16,4 0 0 15,-4 0 0-15,1 0 0 16,-1-3 0-16,7 3 0 16,-3 0 0-16,-4-5 0 15,1 5 0-15,2 0 0 0,-2 0 1 16,2 0-1-16,4 5 1 16,-3-2-1-16,-1 2 0 15,1-2 0-15,-1 5 0 16,1 0-1-16,5-3 1 15,-2 0 0-15,-7 3 1 16,10-5-1-16,-4 5 0 16,-2 0 0-16,0-3 0 15,5-2 0-15,-5 5 0 16,2-3-1-16,4-5 1 16,-7 0 0-16,-2 0 1 0,5 5-1 15,1-2 0-15,0 2 0 16,2-2 0-16,1 2 0 15,-7-2 0-15,-2 5-1 16,5-8 1-16,4 8 0 16,-10-3 0-16,7 3 1 15,-4 0 0-15,-2 0-2 16,0 0 1-16,8-3 0 16,-5-2 0-16,2 5 0 15,1-6 0-15,-4 1-1 16,-5-3 1-16,11 0 0 15,1 0 0-15,-6 0-1 16,5 0 1-16,-2-3 0 16,-4 3 1-16,-5-2-1 15,11-1 0-15,-2-2 0 0,-7 5 0 16,7-3 0-16,-9-2 0 16,2 2 0-16,7-2 0 15,-1-3 0-15,-5 5 0 16,5-2 0-16,-5 2 0 15,-1-2 0-15,1 5 0 16,9-3-1-16,-7 3 1 16,1 0 0-16,-1 0 1 15,1-2-1-15,-4-1 0 32,-26-2 0-32,9 5 0 0,3 0 0 15,2 0 0-15,4 0 0 16,12 0 0-16,-4 0 0 15,1 0 0-15,2-3 0 16,1-2 0-16,-1 5-1 16,1-3 1-16,8-2 0 15,-2 5 0-15,-3 0 0 16,2 0 0-16,1 0 0 16,-4 0 0-16,1 0 0 15,5 0 1-15,-2 0-1 16,-4 0 0-16,7 0 0 15,-1 0 0-15,-2 0 0 16,-1-3 0-16,4 3 0 16,5 3 0-16,-2-3 0 15,-4 0 0-15,7 0 0 16,-4 0 0-16,0 0 0 0,-2 0 0 16,-1 0 0-16,13 0 0 15,-7 0 0-15,-2 0 0 16,5 0-1-16,-2-3 1 15,-4 3 0-15,-2 0 0 0,5 0 0 16,6-5 1-16,-2 5-1 16,-1 0 0-16,-2 5 0 15,5-2 0-15,1-3 0 16,-7 0 0 0,-17 5-1-1,8-5 1-15,1 3-1 16,-1-3 1-1,13 0-1-15,2 0 1 16,-6 0 0-16,4 0 0 16,-1-3 0-16,1-2 0 0,8 5 0 15,-3 0 0-15,4 0 0 16,-10 0 0-16,7 0 0 16,5 0 0-16,-6 0 0 15,1 0 0-15,-1-3-1 16,0-2 1-16,13 2 0 15,-7-2 0-15,-6 0 0 0,4-3 0 16,-4 5 0-16,3-2 0 16,-2-3 0-16,2 5 1 15,-5-2-1-15,2 5 0 0,6 0 0 16,4 0 0-16,-4 0 0 16,-3 8 0-16,1 0 0 15,8 0 0-15,-6-3 0 16,3 0 1-16,-5-2-1 15,2-3 0-15,-2 5 0 16,2-5 0-16,9 3-1 16,-9-3 1-16,1 5 0 15,-7-5 0-15,12 3 0 16,-5-3 0-16,-7 5-1 16,3-2 1-16,-5-3 0 15,2 5 1-15,10-2-1 16,-4-3 0-16,0 5 0 15,-8-5 0-15,8 0 0 0,0 0 0 16,4 0-1-16,-4 0 0 16,0 0-6-16,4-5 0 15,5-3-21-15,3-24 0 16</inkml:trace>
  <inkml:trace contextRef="#ctx0" brushRef="#br0" timeOffset="49304.7597">7151 10988 31 0,'0'-3'15'0,"-3"3"-7"0,3 0 16 16,0 0-24-16,0 0 1 15,0 0-1 1,0-5 1-16,0-3-2 15,0 0 1-15,0-2 0 16,0-1 0-16,0 1 0 0,-3-1 0 16,0 3 0-16,-3 0 1 15,0 3 1-15,-3 2 1 16,0 3 0-16,-2 0 1 16,2 0 0-16,0 3 0 0,0-3 0 15,0 0 0-15,3 0-1 16,-3 0 0-16,0-3-2 31,-3-2 1-31,0 0-1 16,-3-1 1-16,-3 4 0 15,-2-1 0-15,-4 3 0 0,-3 0 1 16,0 3-1-16,0-1 0 16,7 4 0-16,-7-1 1 15,0 0-1-15,-6 0 1 16,1 1-1-16,-1-4 1 0,6 1-1 15,0 2 1-15,3-2-2 16,1 0 0-16,2-1 0 16,0 4 1-16,6-4-1 15,0 1 0-15,3 0-1 16,3-1 0-16,0 1 0 16,3-1 0-16,1 1 0 0,2 0 0 31,0 7 0-31,0-4 0 15,0 7 0-15,0-3 1 16,3 17-1 0,0 5 1-16,0-3-1 15,0 0 1-15,0 5-1 16,0 1 1-16,0-4 0 16,0 4 0-16,0 4-1 15,0 1 1-15,0-8 0 0,-3 2 0 16,3 3-1-16,0 0 1 15,0 0-1-15,-3 3 0 16,3-3 0-16,0 0 1 16,0 0-1-16,0-13 1 0,3-3-1 15,0 0 1-15,0 1-1 16,0-4 0-16,3 1 0 16,2-1 0-16,-5-2 0 15,3-3 0-15,-3 0 0 16,0-2 0-16,0 0 0 15,0-3 0 1,3-1 0-16,-3-1 0 16,0-1 0-16,3 0 0 15,-3-2 0-15,3 0 0 16,0-1 0-16,0-2 1 0,0 0-1 16,0 0 1-16,0 0-1 15,3 0 1-15,3-2-1 16,0-1 0-16,3 0 0 15,-1 1 1-15,4-1-1 16,3 0 0-16,0-2 0 16,-6 0 1-16,3 0-1 0,2-1 0 15,4 1 0-15,6 0 1 16,-3 2-1-16,3 0 0 16,-1 1 0-16,4-1 0 0,-6 0 0 15,3 1 0-15,2-3 0 16,1 2 0-16,0 0 0 31,0 1 0-31,-7-1 0 16,1-2 0-16,0 2 0 15,3 0 1-15,0 1-1 16,-1-1 0-16,4 0 0 0,-3 3 1 16,0-2-1-16,-4 2 1 15,-2 0-1-15,-3 0 0 16,0 0 0-16,-3 0 1 0,0 0-1 15,-4 0 0-15,-2 2 1 16,0 1 0-16,0 2 0 16,-3 1 0-16,3-1 0 15,-3 0 1-15,0 1-1 16,0-1 0-16,0 0-1 16,-3 0 0-16,0-2 0 0,0 0 0 15,0-1 0-15,2 1 0 16,-2-3-1-16,0 0 1 15,-6 0-12-15,-3-5 0 0,-6-3-12 16,-14 0 1-16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35AC41-FE6B-4B8E-B955-84F2F36129B4}" type="datetimeFigureOut">
              <a:rPr lang="en-CA" smtClean="0"/>
              <a:pPr/>
              <a:t>2017-11-22</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1BA586-2FC7-4173-91FA-576A3A442E0C}" type="slidenum">
              <a:rPr lang="en-CA" smtClean="0"/>
              <a:pPr/>
              <a:t>‹#›</a:t>
            </a:fld>
            <a:endParaRPr lang="en-CA"/>
          </a:p>
        </p:txBody>
      </p:sp>
    </p:spTree>
    <p:extLst>
      <p:ext uri="{BB962C8B-B14F-4D97-AF65-F5344CB8AC3E}">
        <p14:creationId xmlns:p14="http://schemas.microsoft.com/office/powerpoint/2010/main" val="822284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5E1BA586-2FC7-4173-91FA-576A3A442E0C}"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5E1BA586-2FC7-4173-91FA-576A3A442E0C}" type="slidenum">
              <a:rPr lang="en-CA" smtClean="0"/>
              <a:pPr/>
              <a:t>11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5E1BA586-2FC7-4173-91FA-576A3A442E0C}"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5E1BA586-2FC7-4173-91FA-576A3A442E0C}"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5E1BA586-2FC7-4173-91FA-576A3A442E0C}"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5E1BA586-2FC7-4173-91FA-576A3A442E0C}"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5E1BA586-2FC7-4173-91FA-576A3A442E0C}"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5E1BA586-2FC7-4173-91FA-576A3A442E0C}"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5E1BA586-2FC7-4173-91FA-576A3A442E0C}"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5E1BA586-2FC7-4173-91FA-576A3A442E0C}"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CCEA781D-6122-4F7C-B48C-3D792F43CA20}" type="datetimeFigureOut">
              <a:rPr lang="en-CA" smtClean="0"/>
              <a:pPr/>
              <a:t>2017-11-22</a:t>
            </a:fld>
            <a:endParaRPr lang="en-CA"/>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CA"/>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856919C4-9FC1-4171-9050-1A5F9E0DE90B}" type="slidenum">
              <a:rPr lang="en-CA" smtClean="0"/>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CEA781D-6122-4F7C-B48C-3D792F43CA20}" type="datetimeFigureOut">
              <a:rPr lang="en-CA" smtClean="0"/>
              <a:pPr/>
              <a:t>2017-11-22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56919C4-9FC1-4171-9050-1A5F9E0DE90B}"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CEA781D-6122-4F7C-B48C-3D792F43CA20}" type="datetimeFigureOut">
              <a:rPr lang="en-CA" smtClean="0"/>
              <a:pPr/>
              <a:t>2017-11-22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56919C4-9FC1-4171-9050-1A5F9E0DE90B}"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CCEA781D-6122-4F7C-B48C-3D792F43CA20}" type="datetimeFigureOut">
              <a:rPr lang="en-CA" smtClean="0"/>
              <a:pPr/>
              <a:t>2017-11-22</a:t>
            </a:fld>
            <a:endParaRPr lang="en-CA"/>
          </a:p>
        </p:txBody>
      </p:sp>
      <p:sp>
        <p:nvSpPr>
          <p:cNvPr id="9" name="Slide Number Placeholder 8"/>
          <p:cNvSpPr>
            <a:spLocks noGrp="1"/>
          </p:cNvSpPr>
          <p:nvPr>
            <p:ph type="sldNum" sz="quarter" idx="15"/>
          </p:nvPr>
        </p:nvSpPr>
        <p:spPr/>
        <p:txBody>
          <a:bodyPr rtlCol="0"/>
          <a:lstStyle/>
          <a:p>
            <a:fld id="{856919C4-9FC1-4171-9050-1A5F9E0DE90B}" type="slidenum">
              <a:rPr lang="en-CA" smtClean="0"/>
              <a:pPr/>
              <a:t>‹#›</a:t>
            </a:fld>
            <a:endParaRPr lang="en-CA"/>
          </a:p>
        </p:txBody>
      </p:sp>
      <p:sp>
        <p:nvSpPr>
          <p:cNvPr id="10" name="Footer Placeholder 9"/>
          <p:cNvSpPr>
            <a:spLocks noGrp="1"/>
          </p:cNvSpPr>
          <p:nvPr>
            <p:ph type="ftr" sz="quarter" idx="16"/>
          </p:nvPr>
        </p:nvSpPr>
        <p:spPr/>
        <p:txBody>
          <a:bodyPr rtlCol="0"/>
          <a:lstStyle/>
          <a:p>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CEA781D-6122-4F7C-B48C-3D792F43CA20}" type="datetimeFigureOut">
              <a:rPr lang="en-CA" smtClean="0"/>
              <a:pPr/>
              <a:t>2017-11-22</a:t>
            </a:fld>
            <a:endParaRPr lang="en-CA"/>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CA"/>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856919C4-9FC1-4171-9050-1A5F9E0DE90B}"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CCEA781D-6122-4F7C-B48C-3D792F43CA20}" type="datetimeFigureOut">
              <a:rPr lang="en-CA" smtClean="0"/>
              <a:pPr/>
              <a:t>2017-11-22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56919C4-9FC1-4171-9050-1A5F9E0DE90B}" type="slidenum">
              <a:rPr lang="en-CA" smtClean="0"/>
              <a:pPr/>
              <a:t>‹#›</a:t>
            </a:fld>
            <a:endParaRPr lang="en-C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CCEA781D-6122-4F7C-B48C-3D792F43CA20}" type="datetimeFigureOut">
              <a:rPr lang="en-CA" smtClean="0"/>
              <a:pPr/>
              <a:t>2017-11-22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56919C4-9FC1-4171-9050-1A5F9E0DE90B}" type="slidenum">
              <a:rPr lang="en-CA" smtClean="0"/>
              <a:pPr/>
              <a:t>‹#›</a:t>
            </a:fld>
            <a:endParaRPr lang="en-C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CCEA781D-6122-4F7C-B48C-3D792F43CA20}" type="datetimeFigureOut">
              <a:rPr lang="en-CA" smtClean="0"/>
              <a:pPr/>
              <a:t>2017-11-22</a:t>
            </a:fld>
            <a:endParaRPr lang="en-CA"/>
          </a:p>
        </p:txBody>
      </p:sp>
      <p:sp>
        <p:nvSpPr>
          <p:cNvPr id="7" name="Slide Number Placeholder 6"/>
          <p:cNvSpPr>
            <a:spLocks noGrp="1"/>
          </p:cNvSpPr>
          <p:nvPr>
            <p:ph type="sldNum" sz="quarter" idx="11"/>
          </p:nvPr>
        </p:nvSpPr>
        <p:spPr/>
        <p:txBody>
          <a:bodyPr rtlCol="0"/>
          <a:lstStyle/>
          <a:p>
            <a:fld id="{856919C4-9FC1-4171-9050-1A5F9E0DE90B}" type="slidenum">
              <a:rPr lang="en-CA" smtClean="0"/>
              <a:pPr/>
              <a:t>‹#›</a:t>
            </a:fld>
            <a:endParaRPr lang="en-CA"/>
          </a:p>
        </p:txBody>
      </p:sp>
      <p:sp>
        <p:nvSpPr>
          <p:cNvPr id="8" name="Footer Placeholder 7"/>
          <p:cNvSpPr>
            <a:spLocks noGrp="1"/>
          </p:cNvSpPr>
          <p:nvPr>
            <p:ph type="ftr" sz="quarter" idx="12"/>
          </p:nvPr>
        </p:nvSpPr>
        <p:spPr/>
        <p:txBody>
          <a:bodyPr rtlCol="0"/>
          <a:lstStyle/>
          <a:p>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EA781D-6122-4F7C-B48C-3D792F43CA20}" type="datetimeFigureOut">
              <a:rPr lang="en-CA" smtClean="0"/>
              <a:pPr/>
              <a:t>2017-11-22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56919C4-9FC1-4171-9050-1A5F9E0DE90B}"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CCEA781D-6122-4F7C-B48C-3D792F43CA20}" type="datetimeFigureOut">
              <a:rPr lang="en-CA" smtClean="0"/>
              <a:pPr/>
              <a:t>2017-11-22</a:t>
            </a:fld>
            <a:endParaRPr lang="en-CA"/>
          </a:p>
        </p:txBody>
      </p:sp>
      <p:sp>
        <p:nvSpPr>
          <p:cNvPr id="22" name="Slide Number Placeholder 21"/>
          <p:cNvSpPr>
            <a:spLocks noGrp="1"/>
          </p:cNvSpPr>
          <p:nvPr>
            <p:ph type="sldNum" sz="quarter" idx="15"/>
          </p:nvPr>
        </p:nvSpPr>
        <p:spPr/>
        <p:txBody>
          <a:bodyPr rtlCol="0"/>
          <a:lstStyle/>
          <a:p>
            <a:fld id="{856919C4-9FC1-4171-9050-1A5F9E0DE90B}" type="slidenum">
              <a:rPr lang="en-CA" smtClean="0"/>
              <a:pPr/>
              <a:t>‹#›</a:t>
            </a:fld>
            <a:endParaRPr lang="en-CA"/>
          </a:p>
        </p:txBody>
      </p:sp>
      <p:sp>
        <p:nvSpPr>
          <p:cNvPr id="23" name="Footer Placeholder 22"/>
          <p:cNvSpPr>
            <a:spLocks noGrp="1"/>
          </p:cNvSpPr>
          <p:nvPr>
            <p:ph type="ftr" sz="quarter" idx="16"/>
          </p:nvPr>
        </p:nvSpPr>
        <p:spPr/>
        <p:txBody>
          <a:bodyPr rtlCol="0"/>
          <a:lstStyle/>
          <a:p>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CCEA781D-6122-4F7C-B48C-3D792F43CA20}" type="datetimeFigureOut">
              <a:rPr lang="en-CA" smtClean="0"/>
              <a:pPr/>
              <a:t>2017-11-22</a:t>
            </a:fld>
            <a:endParaRPr lang="en-CA"/>
          </a:p>
        </p:txBody>
      </p:sp>
      <p:sp>
        <p:nvSpPr>
          <p:cNvPr id="18" name="Slide Number Placeholder 17"/>
          <p:cNvSpPr>
            <a:spLocks noGrp="1"/>
          </p:cNvSpPr>
          <p:nvPr>
            <p:ph type="sldNum" sz="quarter" idx="11"/>
          </p:nvPr>
        </p:nvSpPr>
        <p:spPr/>
        <p:txBody>
          <a:bodyPr rtlCol="0"/>
          <a:lstStyle/>
          <a:p>
            <a:fld id="{856919C4-9FC1-4171-9050-1A5F9E0DE90B}" type="slidenum">
              <a:rPr lang="en-CA" smtClean="0"/>
              <a:pPr/>
              <a:t>‹#›</a:t>
            </a:fld>
            <a:endParaRPr lang="en-CA"/>
          </a:p>
        </p:txBody>
      </p:sp>
      <p:sp>
        <p:nvSpPr>
          <p:cNvPr id="21" name="Footer Placeholder 20"/>
          <p:cNvSpPr>
            <a:spLocks noGrp="1"/>
          </p:cNvSpPr>
          <p:nvPr>
            <p:ph type="ftr" sz="quarter" idx="12"/>
          </p:nvPr>
        </p:nvSpPr>
        <p:spPr/>
        <p:txBody>
          <a:bodyPr rtlCol="0"/>
          <a:lstStyle/>
          <a:p>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CEA781D-6122-4F7C-B48C-3D792F43CA20}" type="datetimeFigureOut">
              <a:rPr lang="en-CA" smtClean="0"/>
              <a:pPr/>
              <a:t>2017-11-22</a:t>
            </a:fld>
            <a:endParaRPr lang="en-C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CA"/>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56919C4-9FC1-4171-9050-1A5F9E0DE90B}"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bcmath.c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43.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36.png"/><Relationship Id="rId5" Type="http://schemas.openxmlformats.org/officeDocument/2006/relationships/customXml" Target="../ink/ink1.xml"/><Relationship Id="rId4" Type="http://schemas.openxmlformats.org/officeDocument/2006/relationships/image" Target="../media/image135.wmf"/></Relationships>
</file>

<file path=ppt/slides/_rels/slide11.xml.rels><?xml version="1.0" encoding="UTF-8" standalone="yes"?>
<Relationships xmlns="http://schemas.openxmlformats.org/package/2006/relationships"><Relationship Id="rId3" Type="http://schemas.openxmlformats.org/officeDocument/2006/relationships/hyperlink" Target="http://www.bcmath.ca/"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6.wmf"/><Relationship Id="rId18" Type="http://schemas.openxmlformats.org/officeDocument/2006/relationships/oleObject" Target="../embeddings/oleObject8.bin"/><Relationship Id="rId3" Type="http://schemas.openxmlformats.org/officeDocument/2006/relationships/notesSlide" Target="../notesSlides/notesSlide2.xml"/><Relationship Id="rId21" Type="http://schemas.openxmlformats.org/officeDocument/2006/relationships/image" Target="../media/image10.wmf"/><Relationship Id="rId7" Type="http://schemas.openxmlformats.org/officeDocument/2006/relationships/image" Target="../media/image3.wmf"/><Relationship Id="rId12" Type="http://schemas.openxmlformats.org/officeDocument/2006/relationships/oleObject" Target="../embeddings/oleObject5.bin"/><Relationship Id="rId17" Type="http://schemas.openxmlformats.org/officeDocument/2006/relationships/image" Target="../media/image8.wmf"/><Relationship Id="rId2" Type="http://schemas.openxmlformats.org/officeDocument/2006/relationships/slideLayout" Target="../slideLayouts/slideLayout2.xml"/><Relationship Id="rId16" Type="http://schemas.openxmlformats.org/officeDocument/2006/relationships/oleObject" Target="../embeddings/oleObject7.bin"/><Relationship Id="rId20" Type="http://schemas.openxmlformats.org/officeDocument/2006/relationships/oleObject" Target="../embeddings/oleObject9.bin"/><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5.wmf"/><Relationship Id="rId24" Type="http://schemas.openxmlformats.org/officeDocument/2006/relationships/hyperlink" Target="http://www.bcmath.ca/" TargetMode="External"/><Relationship Id="rId5" Type="http://schemas.openxmlformats.org/officeDocument/2006/relationships/image" Target="../media/image2.wmf"/><Relationship Id="rId15" Type="http://schemas.openxmlformats.org/officeDocument/2006/relationships/image" Target="../media/image7.wmf"/><Relationship Id="rId23" Type="http://schemas.openxmlformats.org/officeDocument/2006/relationships/image" Target="../media/image11.wmf"/><Relationship Id="rId10" Type="http://schemas.openxmlformats.org/officeDocument/2006/relationships/oleObject" Target="../embeddings/oleObject4.bin"/><Relationship Id="rId19" Type="http://schemas.openxmlformats.org/officeDocument/2006/relationships/image" Target="../media/image9.wmf"/><Relationship Id="rId4" Type="http://schemas.openxmlformats.org/officeDocument/2006/relationships/oleObject" Target="../embeddings/oleObject1.bin"/><Relationship Id="rId9" Type="http://schemas.openxmlformats.org/officeDocument/2006/relationships/image" Target="../media/image4.wmf"/><Relationship Id="rId14" Type="http://schemas.openxmlformats.org/officeDocument/2006/relationships/oleObject" Target="../embeddings/oleObject6.bin"/><Relationship Id="rId22" Type="http://schemas.openxmlformats.org/officeDocument/2006/relationships/oleObject" Target="../embeddings/oleObject10.bin"/></Relationships>
</file>

<file path=ppt/slides/_rels/slide3.xml.rels><?xml version="1.0" encoding="UTF-8" standalone="yes"?>
<Relationships xmlns="http://schemas.openxmlformats.org/package/2006/relationships"><Relationship Id="rId13" Type="http://schemas.openxmlformats.org/officeDocument/2006/relationships/oleObject" Target="../embeddings/oleObject17.bin"/><Relationship Id="rId18" Type="http://schemas.openxmlformats.org/officeDocument/2006/relationships/oleObject" Target="../embeddings/oleObject21.bin"/><Relationship Id="rId26" Type="http://schemas.openxmlformats.org/officeDocument/2006/relationships/oleObject" Target="../embeddings/oleObject25.bin"/><Relationship Id="rId39" Type="http://schemas.openxmlformats.org/officeDocument/2006/relationships/image" Target="../media/image26.wmf"/><Relationship Id="rId21" Type="http://schemas.openxmlformats.org/officeDocument/2006/relationships/image" Target="../media/image17.wmf"/><Relationship Id="rId34" Type="http://schemas.openxmlformats.org/officeDocument/2006/relationships/oleObject" Target="../embeddings/oleObject29.bin"/><Relationship Id="rId42" Type="http://schemas.openxmlformats.org/officeDocument/2006/relationships/oleObject" Target="../embeddings/oleObject33.bin"/><Relationship Id="rId47" Type="http://schemas.openxmlformats.org/officeDocument/2006/relationships/image" Target="../media/image30.wmf"/><Relationship Id="rId50" Type="http://schemas.openxmlformats.org/officeDocument/2006/relationships/oleObject" Target="../embeddings/oleObject37.bin"/><Relationship Id="rId55" Type="http://schemas.openxmlformats.org/officeDocument/2006/relationships/image" Target="../media/image34.wmf"/><Relationship Id="rId7" Type="http://schemas.openxmlformats.org/officeDocument/2006/relationships/image" Target="../media/image13.wmf"/><Relationship Id="rId12" Type="http://schemas.openxmlformats.org/officeDocument/2006/relationships/oleObject" Target="../embeddings/oleObject16.bin"/><Relationship Id="rId17" Type="http://schemas.openxmlformats.org/officeDocument/2006/relationships/image" Target="../media/image15.wmf"/><Relationship Id="rId25" Type="http://schemas.openxmlformats.org/officeDocument/2006/relationships/image" Target="../media/image19.wmf"/><Relationship Id="rId33" Type="http://schemas.openxmlformats.org/officeDocument/2006/relationships/image" Target="../media/image23.wmf"/><Relationship Id="rId38" Type="http://schemas.openxmlformats.org/officeDocument/2006/relationships/oleObject" Target="../embeddings/oleObject31.bin"/><Relationship Id="rId46" Type="http://schemas.openxmlformats.org/officeDocument/2006/relationships/oleObject" Target="../embeddings/oleObject35.bin"/><Relationship Id="rId59" Type="http://schemas.openxmlformats.org/officeDocument/2006/relationships/image" Target="../media/image36.wmf"/><Relationship Id="rId2" Type="http://schemas.openxmlformats.org/officeDocument/2006/relationships/slideLayout" Target="../slideLayouts/slideLayout2.xml"/><Relationship Id="rId16" Type="http://schemas.openxmlformats.org/officeDocument/2006/relationships/oleObject" Target="../embeddings/oleObject20.bin"/><Relationship Id="rId20" Type="http://schemas.openxmlformats.org/officeDocument/2006/relationships/oleObject" Target="../embeddings/oleObject22.bin"/><Relationship Id="rId29" Type="http://schemas.openxmlformats.org/officeDocument/2006/relationships/image" Target="../media/image21.wmf"/><Relationship Id="rId41" Type="http://schemas.openxmlformats.org/officeDocument/2006/relationships/image" Target="../media/image27.wmf"/><Relationship Id="rId54" Type="http://schemas.openxmlformats.org/officeDocument/2006/relationships/oleObject" Target="../embeddings/oleObject39.bin"/><Relationship Id="rId1" Type="http://schemas.openxmlformats.org/officeDocument/2006/relationships/vmlDrawing" Target="../drawings/vmlDrawing2.vml"/><Relationship Id="rId6" Type="http://schemas.openxmlformats.org/officeDocument/2006/relationships/oleObject" Target="../embeddings/oleObject12.bin"/><Relationship Id="rId11" Type="http://schemas.openxmlformats.org/officeDocument/2006/relationships/oleObject" Target="../embeddings/oleObject15.bin"/><Relationship Id="rId24" Type="http://schemas.openxmlformats.org/officeDocument/2006/relationships/oleObject" Target="../embeddings/oleObject24.bin"/><Relationship Id="rId32" Type="http://schemas.openxmlformats.org/officeDocument/2006/relationships/oleObject" Target="../embeddings/oleObject28.bin"/><Relationship Id="rId37" Type="http://schemas.openxmlformats.org/officeDocument/2006/relationships/image" Target="../media/image25.wmf"/><Relationship Id="rId40" Type="http://schemas.openxmlformats.org/officeDocument/2006/relationships/oleObject" Target="../embeddings/oleObject32.bin"/><Relationship Id="rId45" Type="http://schemas.openxmlformats.org/officeDocument/2006/relationships/image" Target="../media/image29.wmf"/><Relationship Id="rId53" Type="http://schemas.openxmlformats.org/officeDocument/2006/relationships/image" Target="../media/image33.wmf"/><Relationship Id="rId58" Type="http://schemas.openxmlformats.org/officeDocument/2006/relationships/oleObject" Target="../embeddings/oleObject41.bin"/><Relationship Id="rId5" Type="http://schemas.openxmlformats.org/officeDocument/2006/relationships/image" Target="../media/image12.wmf"/><Relationship Id="rId15" Type="http://schemas.openxmlformats.org/officeDocument/2006/relationships/oleObject" Target="../embeddings/oleObject19.bin"/><Relationship Id="rId23" Type="http://schemas.openxmlformats.org/officeDocument/2006/relationships/image" Target="../media/image18.wmf"/><Relationship Id="rId28" Type="http://schemas.openxmlformats.org/officeDocument/2006/relationships/oleObject" Target="../embeddings/oleObject26.bin"/><Relationship Id="rId36" Type="http://schemas.openxmlformats.org/officeDocument/2006/relationships/oleObject" Target="../embeddings/oleObject30.bin"/><Relationship Id="rId49" Type="http://schemas.openxmlformats.org/officeDocument/2006/relationships/image" Target="../media/image31.wmf"/><Relationship Id="rId57" Type="http://schemas.openxmlformats.org/officeDocument/2006/relationships/image" Target="../media/image35.wmf"/><Relationship Id="rId10" Type="http://schemas.openxmlformats.org/officeDocument/2006/relationships/oleObject" Target="../embeddings/oleObject14.bin"/><Relationship Id="rId19" Type="http://schemas.openxmlformats.org/officeDocument/2006/relationships/image" Target="../media/image16.wmf"/><Relationship Id="rId31" Type="http://schemas.openxmlformats.org/officeDocument/2006/relationships/image" Target="../media/image22.wmf"/><Relationship Id="rId44" Type="http://schemas.openxmlformats.org/officeDocument/2006/relationships/oleObject" Target="../embeddings/oleObject34.bin"/><Relationship Id="rId52" Type="http://schemas.openxmlformats.org/officeDocument/2006/relationships/oleObject" Target="../embeddings/oleObject38.bin"/><Relationship Id="rId60" Type="http://schemas.openxmlformats.org/officeDocument/2006/relationships/hyperlink" Target="http://www.bcmath.ca/" TargetMode="External"/><Relationship Id="rId4" Type="http://schemas.openxmlformats.org/officeDocument/2006/relationships/oleObject" Target="../embeddings/oleObject11.bin"/><Relationship Id="rId9" Type="http://schemas.openxmlformats.org/officeDocument/2006/relationships/image" Target="../media/image14.wmf"/><Relationship Id="rId14" Type="http://schemas.openxmlformats.org/officeDocument/2006/relationships/oleObject" Target="../embeddings/oleObject18.bin"/><Relationship Id="rId22" Type="http://schemas.openxmlformats.org/officeDocument/2006/relationships/oleObject" Target="../embeddings/oleObject23.bin"/><Relationship Id="rId27" Type="http://schemas.openxmlformats.org/officeDocument/2006/relationships/image" Target="../media/image20.wmf"/><Relationship Id="rId30" Type="http://schemas.openxmlformats.org/officeDocument/2006/relationships/oleObject" Target="../embeddings/oleObject27.bin"/><Relationship Id="rId35" Type="http://schemas.openxmlformats.org/officeDocument/2006/relationships/image" Target="../media/image24.wmf"/><Relationship Id="rId43" Type="http://schemas.openxmlformats.org/officeDocument/2006/relationships/image" Target="../media/image28.wmf"/><Relationship Id="rId48" Type="http://schemas.openxmlformats.org/officeDocument/2006/relationships/oleObject" Target="../embeddings/oleObject36.bin"/><Relationship Id="rId56" Type="http://schemas.openxmlformats.org/officeDocument/2006/relationships/oleObject" Target="../embeddings/oleObject40.bin"/><Relationship Id="rId8" Type="http://schemas.openxmlformats.org/officeDocument/2006/relationships/oleObject" Target="../embeddings/oleObject13.bin"/><Relationship Id="rId51" Type="http://schemas.openxmlformats.org/officeDocument/2006/relationships/image" Target="../media/image32.wmf"/><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41.wmf"/><Relationship Id="rId18" Type="http://schemas.openxmlformats.org/officeDocument/2006/relationships/oleObject" Target="../embeddings/oleObject49.bin"/><Relationship Id="rId26" Type="http://schemas.openxmlformats.org/officeDocument/2006/relationships/oleObject" Target="../embeddings/oleObject53.bin"/><Relationship Id="rId3" Type="http://schemas.openxmlformats.org/officeDocument/2006/relationships/notesSlide" Target="../notesSlides/notesSlide4.xml"/><Relationship Id="rId21" Type="http://schemas.openxmlformats.org/officeDocument/2006/relationships/image" Target="../media/image45.wmf"/><Relationship Id="rId7" Type="http://schemas.openxmlformats.org/officeDocument/2006/relationships/image" Target="../media/image38.wmf"/><Relationship Id="rId12" Type="http://schemas.openxmlformats.org/officeDocument/2006/relationships/oleObject" Target="../embeddings/oleObject46.bin"/><Relationship Id="rId17" Type="http://schemas.openxmlformats.org/officeDocument/2006/relationships/image" Target="../media/image43.wmf"/><Relationship Id="rId25" Type="http://schemas.openxmlformats.org/officeDocument/2006/relationships/image" Target="../media/image47.wmf"/><Relationship Id="rId2" Type="http://schemas.openxmlformats.org/officeDocument/2006/relationships/slideLayout" Target="../slideLayouts/slideLayout2.xml"/><Relationship Id="rId16" Type="http://schemas.openxmlformats.org/officeDocument/2006/relationships/oleObject" Target="../embeddings/oleObject48.bin"/><Relationship Id="rId20" Type="http://schemas.openxmlformats.org/officeDocument/2006/relationships/oleObject" Target="../embeddings/oleObject50.bin"/><Relationship Id="rId29" Type="http://schemas.openxmlformats.org/officeDocument/2006/relationships/image" Target="../media/image49.wmf"/><Relationship Id="rId1" Type="http://schemas.openxmlformats.org/officeDocument/2006/relationships/vmlDrawing" Target="../drawings/vmlDrawing3.vml"/><Relationship Id="rId6" Type="http://schemas.openxmlformats.org/officeDocument/2006/relationships/oleObject" Target="../embeddings/oleObject43.bin"/><Relationship Id="rId11" Type="http://schemas.openxmlformats.org/officeDocument/2006/relationships/image" Target="../media/image40.wmf"/><Relationship Id="rId24" Type="http://schemas.openxmlformats.org/officeDocument/2006/relationships/oleObject" Target="../embeddings/oleObject52.bin"/><Relationship Id="rId32" Type="http://schemas.openxmlformats.org/officeDocument/2006/relationships/hyperlink" Target="http://www.bcmath.ca/" TargetMode="External"/><Relationship Id="rId5" Type="http://schemas.openxmlformats.org/officeDocument/2006/relationships/image" Target="../media/image37.wmf"/><Relationship Id="rId15" Type="http://schemas.openxmlformats.org/officeDocument/2006/relationships/image" Target="../media/image42.wmf"/><Relationship Id="rId23" Type="http://schemas.openxmlformats.org/officeDocument/2006/relationships/image" Target="../media/image46.wmf"/><Relationship Id="rId28" Type="http://schemas.openxmlformats.org/officeDocument/2006/relationships/oleObject" Target="../embeddings/oleObject54.bin"/><Relationship Id="rId10" Type="http://schemas.openxmlformats.org/officeDocument/2006/relationships/oleObject" Target="../embeddings/oleObject45.bin"/><Relationship Id="rId19" Type="http://schemas.openxmlformats.org/officeDocument/2006/relationships/image" Target="../media/image44.wmf"/><Relationship Id="rId31" Type="http://schemas.openxmlformats.org/officeDocument/2006/relationships/image" Target="../media/image50.wmf"/><Relationship Id="rId4" Type="http://schemas.openxmlformats.org/officeDocument/2006/relationships/oleObject" Target="../embeddings/oleObject42.bin"/><Relationship Id="rId9" Type="http://schemas.openxmlformats.org/officeDocument/2006/relationships/image" Target="../media/image39.wmf"/><Relationship Id="rId14" Type="http://schemas.openxmlformats.org/officeDocument/2006/relationships/oleObject" Target="../embeddings/oleObject47.bin"/><Relationship Id="rId22" Type="http://schemas.openxmlformats.org/officeDocument/2006/relationships/oleObject" Target="../embeddings/oleObject51.bin"/><Relationship Id="rId27" Type="http://schemas.openxmlformats.org/officeDocument/2006/relationships/image" Target="../media/image48.wmf"/><Relationship Id="rId30" Type="http://schemas.openxmlformats.org/officeDocument/2006/relationships/oleObject" Target="../embeddings/oleObject55.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58.bin"/><Relationship Id="rId13" Type="http://schemas.openxmlformats.org/officeDocument/2006/relationships/image" Target="../media/image55.wmf"/><Relationship Id="rId18" Type="http://schemas.openxmlformats.org/officeDocument/2006/relationships/oleObject" Target="../embeddings/oleObject63.bin"/><Relationship Id="rId26" Type="http://schemas.openxmlformats.org/officeDocument/2006/relationships/oleObject" Target="../embeddings/oleObject67.bin"/><Relationship Id="rId39" Type="http://schemas.openxmlformats.org/officeDocument/2006/relationships/image" Target="../media/image68.wmf"/><Relationship Id="rId3" Type="http://schemas.openxmlformats.org/officeDocument/2006/relationships/notesSlide" Target="../notesSlides/notesSlide5.xml"/><Relationship Id="rId21" Type="http://schemas.openxmlformats.org/officeDocument/2006/relationships/image" Target="../media/image59.wmf"/><Relationship Id="rId34" Type="http://schemas.openxmlformats.org/officeDocument/2006/relationships/oleObject" Target="../embeddings/oleObject71.bin"/><Relationship Id="rId42" Type="http://schemas.openxmlformats.org/officeDocument/2006/relationships/oleObject" Target="../embeddings/oleObject75.bin"/><Relationship Id="rId7" Type="http://schemas.openxmlformats.org/officeDocument/2006/relationships/image" Target="../media/image52.wmf"/><Relationship Id="rId12" Type="http://schemas.openxmlformats.org/officeDocument/2006/relationships/oleObject" Target="../embeddings/oleObject60.bin"/><Relationship Id="rId17" Type="http://schemas.openxmlformats.org/officeDocument/2006/relationships/image" Target="../media/image57.wmf"/><Relationship Id="rId25" Type="http://schemas.openxmlformats.org/officeDocument/2006/relationships/image" Target="../media/image61.wmf"/><Relationship Id="rId33" Type="http://schemas.openxmlformats.org/officeDocument/2006/relationships/image" Target="../media/image65.wmf"/><Relationship Id="rId38" Type="http://schemas.openxmlformats.org/officeDocument/2006/relationships/oleObject" Target="../embeddings/oleObject73.bin"/><Relationship Id="rId46" Type="http://schemas.openxmlformats.org/officeDocument/2006/relationships/hyperlink" Target="http://www.bcmath.ca/" TargetMode="External"/><Relationship Id="rId2" Type="http://schemas.openxmlformats.org/officeDocument/2006/relationships/slideLayout" Target="../slideLayouts/slideLayout2.xml"/><Relationship Id="rId16" Type="http://schemas.openxmlformats.org/officeDocument/2006/relationships/oleObject" Target="../embeddings/oleObject62.bin"/><Relationship Id="rId20" Type="http://schemas.openxmlformats.org/officeDocument/2006/relationships/oleObject" Target="../embeddings/oleObject64.bin"/><Relationship Id="rId29" Type="http://schemas.openxmlformats.org/officeDocument/2006/relationships/image" Target="../media/image63.wmf"/><Relationship Id="rId41" Type="http://schemas.openxmlformats.org/officeDocument/2006/relationships/image" Target="../media/image69.wmf"/><Relationship Id="rId1" Type="http://schemas.openxmlformats.org/officeDocument/2006/relationships/vmlDrawing" Target="../drawings/vmlDrawing4.vml"/><Relationship Id="rId6" Type="http://schemas.openxmlformats.org/officeDocument/2006/relationships/oleObject" Target="../embeddings/oleObject57.bin"/><Relationship Id="rId11" Type="http://schemas.openxmlformats.org/officeDocument/2006/relationships/image" Target="../media/image54.wmf"/><Relationship Id="rId24" Type="http://schemas.openxmlformats.org/officeDocument/2006/relationships/oleObject" Target="../embeddings/oleObject66.bin"/><Relationship Id="rId32" Type="http://schemas.openxmlformats.org/officeDocument/2006/relationships/oleObject" Target="../embeddings/oleObject70.bin"/><Relationship Id="rId37" Type="http://schemas.openxmlformats.org/officeDocument/2006/relationships/image" Target="../media/image67.wmf"/><Relationship Id="rId40" Type="http://schemas.openxmlformats.org/officeDocument/2006/relationships/oleObject" Target="../embeddings/oleObject74.bin"/><Relationship Id="rId45" Type="http://schemas.openxmlformats.org/officeDocument/2006/relationships/image" Target="../media/image71.wmf"/><Relationship Id="rId5" Type="http://schemas.openxmlformats.org/officeDocument/2006/relationships/image" Target="../media/image51.wmf"/><Relationship Id="rId15" Type="http://schemas.openxmlformats.org/officeDocument/2006/relationships/image" Target="../media/image56.wmf"/><Relationship Id="rId23" Type="http://schemas.openxmlformats.org/officeDocument/2006/relationships/image" Target="../media/image60.wmf"/><Relationship Id="rId28" Type="http://schemas.openxmlformats.org/officeDocument/2006/relationships/oleObject" Target="../embeddings/oleObject68.bin"/><Relationship Id="rId36" Type="http://schemas.openxmlformats.org/officeDocument/2006/relationships/oleObject" Target="../embeddings/oleObject72.bin"/><Relationship Id="rId10" Type="http://schemas.openxmlformats.org/officeDocument/2006/relationships/oleObject" Target="../embeddings/oleObject59.bin"/><Relationship Id="rId19" Type="http://schemas.openxmlformats.org/officeDocument/2006/relationships/image" Target="../media/image58.wmf"/><Relationship Id="rId31" Type="http://schemas.openxmlformats.org/officeDocument/2006/relationships/image" Target="../media/image64.wmf"/><Relationship Id="rId44" Type="http://schemas.openxmlformats.org/officeDocument/2006/relationships/oleObject" Target="../embeddings/oleObject76.bin"/><Relationship Id="rId4" Type="http://schemas.openxmlformats.org/officeDocument/2006/relationships/oleObject" Target="../embeddings/oleObject56.bin"/><Relationship Id="rId9" Type="http://schemas.openxmlformats.org/officeDocument/2006/relationships/image" Target="../media/image53.wmf"/><Relationship Id="rId14" Type="http://schemas.openxmlformats.org/officeDocument/2006/relationships/oleObject" Target="../embeddings/oleObject61.bin"/><Relationship Id="rId22" Type="http://schemas.openxmlformats.org/officeDocument/2006/relationships/oleObject" Target="../embeddings/oleObject65.bin"/><Relationship Id="rId27" Type="http://schemas.openxmlformats.org/officeDocument/2006/relationships/image" Target="../media/image62.wmf"/><Relationship Id="rId30" Type="http://schemas.openxmlformats.org/officeDocument/2006/relationships/oleObject" Target="../embeddings/oleObject69.bin"/><Relationship Id="rId35" Type="http://schemas.openxmlformats.org/officeDocument/2006/relationships/image" Target="../media/image66.wmf"/><Relationship Id="rId43" Type="http://schemas.openxmlformats.org/officeDocument/2006/relationships/image" Target="../media/image70.wmf"/></Relationships>
</file>

<file path=ppt/slides/_rels/slide6.xml.rels><?xml version="1.0" encoding="UTF-8" standalone="yes"?>
<Relationships xmlns="http://schemas.openxmlformats.org/package/2006/relationships"><Relationship Id="rId13" Type="http://schemas.openxmlformats.org/officeDocument/2006/relationships/image" Target="../media/image75.wmf"/><Relationship Id="rId18" Type="http://schemas.openxmlformats.org/officeDocument/2006/relationships/oleObject" Target="../embeddings/oleObject85.bin"/><Relationship Id="rId26" Type="http://schemas.openxmlformats.org/officeDocument/2006/relationships/oleObject" Target="../embeddings/oleObject89.bin"/><Relationship Id="rId39" Type="http://schemas.openxmlformats.org/officeDocument/2006/relationships/oleObject" Target="../embeddings/oleObject96.bin"/><Relationship Id="rId3" Type="http://schemas.openxmlformats.org/officeDocument/2006/relationships/notesSlide" Target="../notesSlides/notesSlide6.xml"/><Relationship Id="rId21" Type="http://schemas.openxmlformats.org/officeDocument/2006/relationships/image" Target="../media/image79.wmf"/><Relationship Id="rId34" Type="http://schemas.openxmlformats.org/officeDocument/2006/relationships/oleObject" Target="../embeddings/oleObject93.bin"/><Relationship Id="rId42" Type="http://schemas.openxmlformats.org/officeDocument/2006/relationships/image" Target="../media/image89.wmf"/><Relationship Id="rId47" Type="http://schemas.openxmlformats.org/officeDocument/2006/relationships/oleObject" Target="../embeddings/oleObject100.bin"/><Relationship Id="rId7" Type="http://schemas.openxmlformats.org/officeDocument/2006/relationships/image" Target="../media/image73.wmf"/><Relationship Id="rId12" Type="http://schemas.openxmlformats.org/officeDocument/2006/relationships/oleObject" Target="../embeddings/oleObject82.bin"/><Relationship Id="rId17" Type="http://schemas.openxmlformats.org/officeDocument/2006/relationships/image" Target="../media/image77.wmf"/><Relationship Id="rId25" Type="http://schemas.openxmlformats.org/officeDocument/2006/relationships/image" Target="../media/image81.wmf"/><Relationship Id="rId33" Type="http://schemas.openxmlformats.org/officeDocument/2006/relationships/image" Target="../media/image85.wmf"/><Relationship Id="rId38" Type="http://schemas.openxmlformats.org/officeDocument/2006/relationships/oleObject" Target="../embeddings/oleObject95.bin"/><Relationship Id="rId46" Type="http://schemas.openxmlformats.org/officeDocument/2006/relationships/image" Target="../media/image91.wmf"/><Relationship Id="rId2" Type="http://schemas.openxmlformats.org/officeDocument/2006/relationships/slideLayout" Target="../slideLayouts/slideLayout2.xml"/><Relationship Id="rId16" Type="http://schemas.openxmlformats.org/officeDocument/2006/relationships/oleObject" Target="../embeddings/oleObject84.bin"/><Relationship Id="rId20" Type="http://schemas.openxmlformats.org/officeDocument/2006/relationships/oleObject" Target="../embeddings/oleObject86.bin"/><Relationship Id="rId29" Type="http://schemas.openxmlformats.org/officeDocument/2006/relationships/image" Target="../media/image83.wmf"/><Relationship Id="rId41" Type="http://schemas.openxmlformats.org/officeDocument/2006/relationships/oleObject" Target="../embeddings/oleObject97.bin"/><Relationship Id="rId1" Type="http://schemas.openxmlformats.org/officeDocument/2006/relationships/vmlDrawing" Target="../drawings/vmlDrawing5.vml"/><Relationship Id="rId6" Type="http://schemas.openxmlformats.org/officeDocument/2006/relationships/oleObject" Target="../embeddings/oleObject78.bin"/><Relationship Id="rId11" Type="http://schemas.openxmlformats.org/officeDocument/2006/relationships/oleObject" Target="../embeddings/oleObject81.bin"/><Relationship Id="rId24" Type="http://schemas.openxmlformats.org/officeDocument/2006/relationships/oleObject" Target="../embeddings/oleObject88.bin"/><Relationship Id="rId32" Type="http://schemas.openxmlformats.org/officeDocument/2006/relationships/oleObject" Target="../embeddings/oleObject92.bin"/><Relationship Id="rId37" Type="http://schemas.openxmlformats.org/officeDocument/2006/relationships/image" Target="../media/image87.wmf"/><Relationship Id="rId40" Type="http://schemas.openxmlformats.org/officeDocument/2006/relationships/image" Target="../media/image88.wmf"/><Relationship Id="rId45" Type="http://schemas.openxmlformats.org/officeDocument/2006/relationships/oleObject" Target="../embeddings/oleObject99.bin"/><Relationship Id="rId5" Type="http://schemas.openxmlformats.org/officeDocument/2006/relationships/image" Target="../media/image72.wmf"/><Relationship Id="rId15" Type="http://schemas.openxmlformats.org/officeDocument/2006/relationships/image" Target="../media/image76.wmf"/><Relationship Id="rId23" Type="http://schemas.openxmlformats.org/officeDocument/2006/relationships/image" Target="../media/image80.wmf"/><Relationship Id="rId28" Type="http://schemas.openxmlformats.org/officeDocument/2006/relationships/oleObject" Target="../embeddings/oleObject90.bin"/><Relationship Id="rId36" Type="http://schemas.openxmlformats.org/officeDocument/2006/relationships/oleObject" Target="../embeddings/oleObject94.bin"/><Relationship Id="rId49" Type="http://schemas.openxmlformats.org/officeDocument/2006/relationships/hyperlink" Target="http://www.bcmath.ca/" TargetMode="External"/><Relationship Id="rId10" Type="http://schemas.openxmlformats.org/officeDocument/2006/relationships/oleObject" Target="../embeddings/oleObject80.bin"/><Relationship Id="rId19" Type="http://schemas.openxmlformats.org/officeDocument/2006/relationships/image" Target="../media/image78.wmf"/><Relationship Id="rId31" Type="http://schemas.openxmlformats.org/officeDocument/2006/relationships/image" Target="../media/image84.wmf"/><Relationship Id="rId44" Type="http://schemas.openxmlformats.org/officeDocument/2006/relationships/image" Target="../media/image90.wmf"/><Relationship Id="rId4" Type="http://schemas.openxmlformats.org/officeDocument/2006/relationships/oleObject" Target="../embeddings/oleObject77.bin"/><Relationship Id="rId9" Type="http://schemas.openxmlformats.org/officeDocument/2006/relationships/image" Target="../media/image74.wmf"/><Relationship Id="rId14" Type="http://schemas.openxmlformats.org/officeDocument/2006/relationships/oleObject" Target="../embeddings/oleObject83.bin"/><Relationship Id="rId22" Type="http://schemas.openxmlformats.org/officeDocument/2006/relationships/oleObject" Target="../embeddings/oleObject87.bin"/><Relationship Id="rId27" Type="http://schemas.openxmlformats.org/officeDocument/2006/relationships/image" Target="../media/image82.wmf"/><Relationship Id="rId30" Type="http://schemas.openxmlformats.org/officeDocument/2006/relationships/oleObject" Target="../embeddings/oleObject91.bin"/><Relationship Id="rId35" Type="http://schemas.openxmlformats.org/officeDocument/2006/relationships/image" Target="../media/image86.wmf"/><Relationship Id="rId43" Type="http://schemas.openxmlformats.org/officeDocument/2006/relationships/oleObject" Target="../embeddings/oleObject98.bin"/><Relationship Id="rId48" Type="http://schemas.openxmlformats.org/officeDocument/2006/relationships/image" Target="../media/image92.wmf"/><Relationship Id="rId8" Type="http://schemas.openxmlformats.org/officeDocument/2006/relationships/oleObject" Target="../embeddings/oleObject79.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03.bin"/><Relationship Id="rId13" Type="http://schemas.openxmlformats.org/officeDocument/2006/relationships/image" Target="../media/image97.wmf"/><Relationship Id="rId18" Type="http://schemas.openxmlformats.org/officeDocument/2006/relationships/oleObject" Target="../embeddings/oleObject108.bin"/><Relationship Id="rId26" Type="http://schemas.openxmlformats.org/officeDocument/2006/relationships/oleObject" Target="../embeddings/oleObject112.bin"/><Relationship Id="rId39" Type="http://schemas.openxmlformats.org/officeDocument/2006/relationships/image" Target="../media/image110.wmf"/><Relationship Id="rId3" Type="http://schemas.openxmlformats.org/officeDocument/2006/relationships/notesSlide" Target="../notesSlides/notesSlide7.xml"/><Relationship Id="rId21" Type="http://schemas.openxmlformats.org/officeDocument/2006/relationships/image" Target="../media/image101.wmf"/><Relationship Id="rId34" Type="http://schemas.openxmlformats.org/officeDocument/2006/relationships/oleObject" Target="../embeddings/oleObject116.bin"/><Relationship Id="rId42" Type="http://schemas.openxmlformats.org/officeDocument/2006/relationships/hyperlink" Target="http://www.bcmath.ca/" TargetMode="External"/><Relationship Id="rId7" Type="http://schemas.openxmlformats.org/officeDocument/2006/relationships/image" Target="../media/image94.wmf"/><Relationship Id="rId12" Type="http://schemas.openxmlformats.org/officeDocument/2006/relationships/oleObject" Target="../embeddings/oleObject105.bin"/><Relationship Id="rId17" Type="http://schemas.openxmlformats.org/officeDocument/2006/relationships/image" Target="../media/image99.wmf"/><Relationship Id="rId25" Type="http://schemas.openxmlformats.org/officeDocument/2006/relationships/image" Target="../media/image103.wmf"/><Relationship Id="rId33" Type="http://schemas.openxmlformats.org/officeDocument/2006/relationships/image" Target="../media/image107.wmf"/><Relationship Id="rId38" Type="http://schemas.openxmlformats.org/officeDocument/2006/relationships/oleObject" Target="../embeddings/oleObject118.bin"/><Relationship Id="rId2" Type="http://schemas.openxmlformats.org/officeDocument/2006/relationships/slideLayout" Target="../slideLayouts/slideLayout2.xml"/><Relationship Id="rId16" Type="http://schemas.openxmlformats.org/officeDocument/2006/relationships/oleObject" Target="../embeddings/oleObject107.bin"/><Relationship Id="rId20" Type="http://schemas.openxmlformats.org/officeDocument/2006/relationships/oleObject" Target="../embeddings/oleObject109.bin"/><Relationship Id="rId29" Type="http://schemas.openxmlformats.org/officeDocument/2006/relationships/image" Target="../media/image105.wmf"/><Relationship Id="rId41" Type="http://schemas.openxmlformats.org/officeDocument/2006/relationships/image" Target="../media/image111.wmf"/><Relationship Id="rId1" Type="http://schemas.openxmlformats.org/officeDocument/2006/relationships/vmlDrawing" Target="../drawings/vmlDrawing6.vml"/><Relationship Id="rId6" Type="http://schemas.openxmlformats.org/officeDocument/2006/relationships/oleObject" Target="../embeddings/oleObject102.bin"/><Relationship Id="rId11" Type="http://schemas.openxmlformats.org/officeDocument/2006/relationships/image" Target="../media/image96.wmf"/><Relationship Id="rId24" Type="http://schemas.openxmlformats.org/officeDocument/2006/relationships/oleObject" Target="../embeddings/oleObject111.bin"/><Relationship Id="rId32" Type="http://schemas.openxmlformats.org/officeDocument/2006/relationships/oleObject" Target="../embeddings/oleObject115.bin"/><Relationship Id="rId37" Type="http://schemas.openxmlformats.org/officeDocument/2006/relationships/image" Target="../media/image109.wmf"/><Relationship Id="rId40" Type="http://schemas.openxmlformats.org/officeDocument/2006/relationships/oleObject" Target="../embeddings/oleObject119.bin"/><Relationship Id="rId5" Type="http://schemas.openxmlformats.org/officeDocument/2006/relationships/image" Target="../media/image93.wmf"/><Relationship Id="rId15" Type="http://schemas.openxmlformats.org/officeDocument/2006/relationships/image" Target="../media/image98.wmf"/><Relationship Id="rId23" Type="http://schemas.openxmlformats.org/officeDocument/2006/relationships/image" Target="../media/image102.wmf"/><Relationship Id="rId28" Type="http://schemas.openxmlformats.org/officeDocument/2006/relationships/oleObject" Target="../embeddings/oleObject113.bin"/><Relationship Id="rId36" Type="http://schemas.openxmlformats.org/officeDocument/2006/relationships/oleObject" Target="../embeddings/oleObject117.bin"/><Relationship Id="rId10" Type="http://schemas.openxmlformats.org/officeDocument/2006/relationships/oleObject" Target="../embeddings/oleObject104.bin"/><Relationship Id="rId19" Type="http://schemas.openxmlformats.org/officeDocument/2006/relationships/image" Target="../media/image100.wmf"/><Relationship Id="rId31" Type="http://schemas.openxmlformats.org/officeDocument/2006/relationships/image" Target="../media/image106.wmf"/><Relationship Id="rId4" Type="http://schemas.openxmlformats.org/officeDocument/2006/relationships/oleObject" Target="../embeddings/oleObject101.bin"/><Relationship Id="rId9" Type="http://schemas.openxmlformats.org/officeDocument/2006/relationships/image" Target="../media/image95.wmf"/><Relationship Id="rId14" Type="http://schemas.openxmlformats.org/officeDocument/2006/relationships/oleObject" Target="../embeddings/oleObject106.bin"/><Relationship Id="rId22" Type="http://schemas.openxmlformats.org/officeDocument/2006/relationships/oleObject" Target="../embeddings/oleObject110.bin"/><Relationship Id="rId27" Type="http://schemas.openxmlformats.org/officeDocument/2006/relationships/image" Target="../media/image104.wmf"/><Relationship Id="rId30" Type="http://schemas.openxmlformats.org/officeDocument/2006/relationships/oleObject" Target="../embeddings/oleObject114.bin"/><Relationship Id="rId35" Type="http://schemas.openxmlformats.org/officeDocument/2006/relationships/image" Target="../media/image108.wmf"/></Relationships>
</file>

<file path=ppt/slides/_rels/slide8.xml.rels><?xml version="1.0" encoding="UTF-8" standalone="yes"?>
<Relationships xmlns="http://schemas.openxmlformats.org/package/2006/relationships"><Relationship Id="rId13" Type="http://schemas.openxmlformats.org/officeDocument/2006/relationships/image" Target="../media/image116.wmf"/><Relationship Id="rId18" Type="http://schemas.openxmlformats.org/officeDocument/2006/relationships/oleObject" Target="../embeddings/oleObject127.bin"/><Relationship Id="rId26" Type="http://schemas.openxmlformats.org/officeDocument/2006/relationships/oleObject" Target="../embeddings/oleObject131.bin"/><Relationship Id="rId39" Type="http://schemas.openxmlformats.org/officeDocument/2006/relationships/image" Target="../media/image129.wmf"/><Relationship Id="rId3" Type="http://schemas.openxmlformats.org/officeDocument/2006/relationships/notesSlide" Target="../notesSlides/notesSlide8.xml"/><Relationship Id="rId21" Type="http://schemas.openxmlformats.org/officeDocument/2006/relationships/image" Target="../media/image120.wmf"/><Relationship Id="rId34" Type="http://schemas.openxmlformats.org/officeDocument/2006/relationships/oleObject" Target="../embeddings/oleObject135.bin"/><Relationship Id="rId42" Type="http://schemas.openxmlformats.org/officeDocument/2006/relationships/oleObject" Target="../embeddings/oleObject139.bin"/><Relationship Id="rId47" Type="http://schemas.openxmlformats.org/officeDocument/2006/relationships/image" Target="../media/image133.wmf"/><Relationship Id="rId50" Type="http://schemas.openxmlformats.org/officeDocument/2006/relationships/hyperlink" Target="http://www.bcmath.ca/" TargetMode="External"/><Relationship Id="rId7" Type="http://schemas.openxmlformats.org/officeDocument/2006/relationships/image" Target="../media/image113.wmf"/><Relationship Id="rId12" Type="http://schemas.openxmlformats.org/officeDocument/2006/relationships/oleObject" Target="../embeddings/oleObject124.bin"/><Relationship Id="rId17" Type="http://schemas.openxmlformats.org/officeDocument/2006/relationships/image" Target="../media/image118.wmf"/><Relationship Id="rId25" Type="http://schemas.openxmlformats.org/officeDocument/2006/relationships/image" Target="../media/image122.wmf"/><Relationship Id="rId33" Type="http://schemas.openxmlformats.org/officeDocument/2006/relationships/image" Target="../media/image126.wmf"/><Relationship Id="rId38" Type="http://schemas.openxmlformats.org/officeDocument/2006/relationships/oleObject" Target="../embeddings/oleObject137.bin"/><Relationship Id="rId46" Type="http://schemas.openxmlformats.org/officeDocument/2006/relationships/oleObject" Target="../embeddings/oleObject141.bin"/><Relationship Id="rId2" Type="http://schemas.openxmlformats.org/officeDocument/2006/relationships/slideLayout" Target="../slideLayouts/slideLayout2.xml"/><Relationship Id="rId16" Type="http://schemas.openxmlformats.org/officeDocument/2006/relationships/oleObject" Target="../embeddings/oleObject126.bin"/><Relationship Id="rId20" Type="http://schemas.openxmlformats.org/officeDocument/2006/relationships/oleObject" Target="../embeddings/oleObject128.bin"/><Relationship Id="rId29" Type="http://schemas.openxmlformats.org/officeDocument/2006/relationships/image" Target="../media/image124.wmf"/><Relationship Id="rId41" Type="http://schemas.openxmlformats.org/officeDocument/2006/relationships/image" Target="../media/image130.wmf"/><Relationship Id="rId1" Type="http://schemas.openxmlformats.org/officeDocument/2006/relationships/vmlDrawing" Target="../drawings/vmlDrawing7.vml"/><Relationship Id="rId6" Type="http://schemas.openxmlformats.org/officeDocument/2006/relationships/oleObject" Target="../embeddings/oleObject121.bin"/><Relationship Id="rId11" Type="http://schemas.openxmlformats.org/officeDocument/2006/relationships/image" Target="../media/image115.wmf"/><Relationship Id="rId24" Type="http://schemas.openxmlformats.org/officeDocument/2006/relationships/oleObject" Target="../embeddings/oleObject130.bin"/><Relationship Id="rId32" Type="http://schemas.openxmlformats.org/officeDocument/2006/relationships/oleObject" Target="../embeddings/oleObject134.bin"/><Relationship Id="rId37" Type="http://schemas.openxmlformats.org/officeDocument/2006/relationships/image" Target="../media/image128.wmf"/><Relationship Id="rId40" Type="http://schemas.openxmlformats.org/officeDocument/2006/relationships/oleObject" Target="../embeddings/oleObject138.bin"/><Relationship Id="rId45" Type="http://schemas.openxmlformats.org/officeDocument/2006/relationships/image" Target="../media/image132.wmf"/><Relationship Id="rId5" Type="http://schemas.openxmlformats.org/officeDocument/2006/relationships/image" Target="../media/image112.wmf"/><Relationship Id="rId15" Type="http://schemas.openxmlformats.org/officeDocument/2006/relationships/image" Target="../media/image117.wmf"/><Relationship Id="rId23" Type="http://schemas.openxmlformats.org/officeDocument/2006/relationships/image" Target="../media/image121.wmf"/><Relationship Id="rId28" Type="http://schemas.openxmlformats.org/officeDocument/2006/relationships/oleObject" Target="../embeddings/oleObject132.bin"/><Relationship Id="rId36" Type="http://schemas.openxmlformats.org/officeDocument/2006/relationships/oleObject" Target="../embeddings/oleObject136.bin"/><Relationship Id="rId49" Type="http://schemas.openxmlformats.org/officeDocument/2006/relationships/image" Target="../media/image134.wmf"/><Relationship Id="rId10" Type="http://schemas.openxmlformats.org/officeDocument/2006/relationships/oleObject" Target="../embeddings/oleObject123.bin"/><Relationship Id="rId19" Type="http://schemas.openxmlformats.org/officeDocument/2006/relationships/image" Target="../media/image119.wmf"/><Relationship Id="rId31" Type="http://schemas.openxmlformats.org/officeDocument/2006/relationships/image" Target="../media/image125.wmf"/><Relationship Id="rId44" Type="http://schemas.openxmlformats.org/officeDocument/2006/relationships/oleObject" Target="../embeddings/oleObject140.bin"/><Relationship Id="rId4" Type="http://schemas.openxmlformats.org/officeDocument/2006/relationships/oleObject" Target="../embeddings/oleObject120.bin"/><Relationship Id="rId9" Type="http://schemas.openxmlformats.org/officeDocument/2006/relationships/image" Target="../media/image114.wmf"/><Relationship Id="rId14" Type="http://schemas.openxmlformats.org/officeDocument/2006/relationships/oleObject" Target="../embeddings/oleObject125.bin"/><Relationship Id="rId22" Type="http://schemas.openxmlformats.org/officeDocument/2006/relationships/oleObject" Target="../embeddings/oleObject129.bin"/><Relationship Id="rId27" Type="http://schemas.openxmlformats.org/officeDocument/2006/relationships/image" Target="../media/image123.wmf"/><Relationship Id="rId30" Type="http://schemas.openxmlformats.org/officeDocument/2006/relationships/oleObject" Target="../embeddings/oleObject133.bin"/><Relationship Id="rId35" Type="http://schemas.openxmlformats.org/officeDocument/2006/relationships/image" Target="../media/image127.wmf"/><Relationship Id="rId43" Type="http://schemas.openxmlformats.org/officeDocument/2006/relationships/image" Target="../media/image131.wmf"/><Relationship Id="rId48" Type="http://schemas.openxmlformats.org/officeDocument/2006/relationships/oleObject" Target="../embeddings/oleObject142.bin"/><Relationship Id="rId8" Type="http://schemas.openxmlformats.org/officeDocument/2006/relationships/oleObject" Target="../embeddings/oleObject122.bin"/></Relationships>
</file>

<file path=ppt/slides/_rels/slide9.xml.rels><?xml version="1.0" encoding="UTF-8" standalone="yes"?>
<Relationships xmlns="http://schemas.openxmlformats.org/package/2006/relationships"><Relationship Id="rId3" Type="http://schemas.openxmlformats.org/officeDocument/2006/relationships/hyperlink" Target="http://www.bcmath.ca/"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95736" y="2491929"/>
            <a:ext cx="6172200" cy="1894362"/>
          </a:xfrm>
        </p:spPr>
        <p:txBody>
          <a:bodyPr/>
          <a:lstStyle/>
          <a:p>
            <a:r>
              <a:rPr lang="en-CA" dirty="0"/>
              <a:t>Section 2.1 Arithmetic Sequences and Series</a:t>
            </a:r>
            <a:br>
              <a:rPr lang="en-CA" dirty="0"/>
            </a:br>
            <a:endParaRPr lang="en-CA" dirty="0"/>
          </a:p>
        </p:txBody>
      </p:sp>
      <p:sp>
        <p:nvSpPr>
          <p:cNvPr id="3" name="Subtitle 2"/>
          <p:cNvSpPr>
            <a:spLocks noGrp="1"/>
          </p:cNvSpPr>
          <p:nvPr>
            <p:ph type="subTitle" idx="1"/>
          </p:nvPr>
        </p:nvSpPr>
        <p:spPr/>
        <p:txBody>
          <a:bodyPr>
            <a:normAutofit/>
          </a:bodyPr>
          <a:lstStyle/>
          <a:p>
            <a:r>
              <a:rPr lang="en-CA" dirty="0"/>
              <a:t>i) Solving for Terms and Sums of an arithmetic sequences</a:t>
            </a:r>
          </a:p>
          <a:p>
            <a:r>
              <a:rPr lang="en-CA" dirty="0"/>
              <a:t>ii) Problems involving A.S.</a:t>
            </a:r>
          </a:p>
        </p:txBody>
      </p:sp>
      <p:sp>
        <p:nvSpPr>
          <p:cNvPr id="5"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a:t>© Copyright all rights reserved to Homework depot: </a:t>
            </a:r>
            <a:r>
              <a:rPr lang="en-US" sz="1000">
                <a:hlinkClick r:id="rId3"/>
              </a:rPr>
              <a:t>www.BCMath.ca</a:t>
            </a:r>
            <a:r>
              <a:rPr lang="en-US" sz="1000"/>
              <a:t> </a:t>
            </a:r>
          </a:p>
        </p:txBody>
      </p:sp>
    </p:spTree>
    <p:extLst>
      <p:ext uri="{BB962C8B-B14F-4D97-AF65-F5344CB8AC3E}">
        <p14:creationId xmlns:p14="http://schemas.microsoft.com/office/powerpoint/2010/main" val="1544816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126D20-9DC7-43DD-9872-4BE2196A794C}"/>
              </a:ext>
            </a:extLst>
          </p:cNvPr>
          <p:cNvSpPr>
            <a:spLocks noGrp="1"/>
          </p:cNvSpPr>
          <p:nvPr>
            <p:ph sz="quarter" idx="1"/>
          </p:nvPr>
        </p:nvSpPr>
        <p:spPr>
          <a:xfrm>
            <a:off x="191193" y="0"/>
            <a:ext cx="8686800" cy="960120"/>
          </a:xfrm>
        </p:spPr>
        <p:txBody>
          <a:bodyPr/>
          <a:lstStyle/>
          <a:p>
            <a:pPr marL="0" indent="0">
              <a:buNone/>
            </a:pPr>
            <a:r>
              <a:rPr lang="en-CA" dirty="0"/>
              <a:t>The numbers are placed in a spiral from 1 to 1000.  What is the sum of all the numbers in the indicated diagonal?</a:t>
            </a:r>
          </a:p>
        </p:txBody>
      </p:sp>
      <p:graphicFrame>
        <p:nvGraphicFramePr>
          <p:cNvPr id="4" name="Object 3">
            <a:extLst>
              <a:ext uri="{FF2B5EF4-FFF2-40B4-BE49-F238E27FC236}">
                <a16:creationId xmlns:a16="http://schemas.microsoft.com/office/drawing/2014/main" id="{0F8EFFA5-4F88-4793-B384-B9F3B4EE28E4}"/>
              </a:ext>
            </a:extLst>
          </p:cNvPr>
          <p:cNvGraphicFramePr>
            <a:graphicFrameLocks noChangeAspect="1"/>
          </p:cNvGraphicFramePr>
          <p:nvPr>
            <p:extLst>
              <p:ext uri="{D42A27DB-BD31-4B8C-83A1-F6EECF244321}">
                <p14:modId xmlns:p14="http://schemas.microsoft.com/office/powerpoint/2010/main" val="1269017440"/>
              </p:ext>
            </p:extLst>
          </p:nvPr>
        </p:nvGraphicFramePr>
        <p:xfrm>
          <a:off x="288039" y="2411412"/>
          <a:ext cx="4863305" cy="3780211"/>
        </p:xfrm>
        <a:graphic>
          <a:graphicData uri="http://schemas.openxmlformats.org/presentationml/2006/ole">
            <mc:AlternateContent xmlns:mc="http://schemas.openxmlformats.org/markup-compatibility/2006">
              <mc:Choice xmlns:v="urn:schemas-microsoft-com:vml" Requires="v">
                <p:oleObj spid="_x0000_s8194" name="Equation" r:id="rId3" imgW="2908080" imgH="2260440" progId="Equation.DSMT4">
                  <p:embed/>
                </p:oleObj>
              </mc:Choice>
              <mc:Fallback>
                <p:oleObj name="Equation" r:id="rId3" imgW="2908080" imgH="2260440" progId="Equation.DSMT4">
                  <p:embed/>
                  <p:pic>
                    <p:nvPicPr>
                      <p:cNvPr id="4" name="Object 3">
                        <a:extLst>
                          <a:ext uri="{FF2B5EF4-FFF2-40B4-BE49-F238E27FC236}">
                            <a16:creationId xmlns:a16="http://schemas.microsoft.com/office/drawing/2014/main" id="{0F8EFFA5-4F88-4793-B384-B9F3B4EE28E4}"/>
                          </a:ext>
                        </a:extLst>
                      </p:cNvPr>
                      <p:cNvPicPr/>
                      <p:nvPr/>
                    </p:nvPicPr>
                    <p:blipFill>
                      <a:blip r:embed="rId4"/>
                      <a:stretch>
                        <a:fillRect/>
                      </a:stretch>
                    </p:blipFill>
                    <p:spPr>
                      <a:xfrm>
                        <a:off x="288039" y="2411412"/>
                        <a:ext cx="4863305" cy="3780211"/>
                      </a:xfrm>
                      <a:prstGeom prst="rect">
                        <a:avLst/>
                      </a:prstGeom>
                    </p:spPr>
                  </p:pic>
                </p:oleObj>
              </mc:Fallback>
            </mc:AlternateContent>
          </a:graphicData>
        </a:graphic>
      </p:graphicFrame>
      <p:cxnSp>
        <p:nvCxnSpPr>
          <p:cNvPr id="6" name="Straight Connector 5">
            <a:extLst>
              <a:ext uri="{FF2B5EF4-FFF2-40B4-BE49-F238E27FC236}">
                <a16:creationId xmlns:a16="http://schemas.microsoft.com/office/drawing/2014/main" id="{D1AA0D9B-C6B8-4B1A-B9B8-8B19812EAD1E}"/>
              </a:ext>
            </a:extLst>
          </p:cNvPr>
          <p:cNvCxnSpPr>
            <a:cxnSpLocks/>
          </p:cNvCxnSpPr>
          <p:nvPr/>
        </p:nvCxnSpPr>
        <p:spPr>
          <a:xfrm>
            <a:off x="191193" y="2336800"/>
            <a:ext cx="5181654" cy="3956424"/>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p14="http://schemas.microsoft.com/office/powerpoint/2010/main" Requires="p14">
          <p:contentPart p14:bwMode="auto" r:id="rId5">
            <p14:nvContentPartPr>
              <p14:cNvPr id="9" name="Ink 8">
                <a:extLst>
                  <a:ext uri="{FF2B5EF4-FFF2-40B4-BE49-F238E27FC236}">
                    <a16:creationId xmlns:a16="http://schemas.microsoft.com/office/drawing/2014/main" id="{30977376-86AA-4B1D-9F7B-DD57EBA0140C}"/>
                  </a:ext>
                </a:extLst>
              </p14:cNvPr>
              <p14:cNvContentPartPr/>
              <p14:nvPr/>
            </p14:nvContentPartPr>
            <p14:xfrm>
              <a:off x="159120" y="2322360"/>
              <a:ext cx="5086080" cy="3974040"/>
            </p14:xfrm>
          </p:contentPart>
        </mc:Choice>
        <mc:Fallback>
          <p:pic>
            <p:nvPicPr>
              <p:cNvPr id="9" name="Ink 8">
                <a:extLst>
                  <a:ext uri="{FF2B5EF4-FFF2-40B4-BE49-F238E27FC236}">
                    <a16:creationId xmlns:a16="http://schemas.microsoft.com/office/drawing/2014/main" id="{30977376-86AA-4B1D-9F7B-DD57EBA0140C}"/>
                  </a:ext>
                </a:extLst>
              </p:cNvPr>
              <p:cNvPicPr/>
              <p:nvPr/>
            </p:nvPicPr>
            <p:blipFill>
              <a:blip r:embed="rId6"/>
              <a:stretch>
                <a:fillRect/>
              </a:stretch>
            </p:blipFill>
            <p:spPr>
              <a:xfrm>
                <a:off x="149760" y="2313000"/>
                <a:ext cx="5104800" cy="3992760"/>
              </a:xfrm>
              <a:prstGeom prst="rect">
                <a:avLst/>
              </a:prstGeom>
            </p:spPr>
          </p:pic>
        </mc:Fallback>
      </mc:AlternateContent>
    </p:spTree>
    <p:extLst>
      <p:ext uri="{BB962C8B-B14F-4D97-AF65-F5344CB8AC3E}">
        <p14:creationId xmlns:p14="http://schemas.microsoft.com/office/powerpoint/2010/main" val="2357539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Homework</a:t>
            </a:r>
          </a:p>
        </p:txBody>
      </p:sp>
      <p:sp>
        <p:nvSpPr>
          <p:cNvPr id="3" name="Content Placeholder 2"/>
          <p:cNvSpPr>
            <a:spLocks noGrp="1"/>
          </p:cNvSpPr>
          <p:nvPr>
            <p:ph sz="quarter" idx="1"/>
          </p:nvPr>
        </p:nvSpPr>
        <p:spPr/>
        <p:txBody>
          <a:bodyPr/>
          <a:lstStyle/>
          <a:p>
            <a:r>
              <a:rPr lang="en-CA"/>
              <a:t>Assignment 2.1 </a:t>
            </a:r>
          </a:p>
        </p:txBody>
      </p:sp>
      <p:sp>
        <p:nvSpPr>
          <p:cNvPr id="4"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a:t>© Copyright all rights reserved to Homework depot: </a:t>
            </a:r>
            <a:r>
              <a:rPr lang="en-US" sz="1000">
                <a:hlinkClick r:id="rId3"/>
              </a:rPr>
              <a:t>www.BCMath.ca</a:t>
            </a:r>
            <a:r>
              <a:rPr lang="en-US" sz="100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2"/>
          <p:cNvSpPr>
            <a:spLocks noGrp="1" noChangeArrowheads="1"/>
          </p:cNvSpPr>
          <p:nvPr>
            <p:ph type="title"/>
          </p:nvPr>
        </p:nvSpPr>
        <p:spPr>
          <a:xfrm>
            <a:off x="251520" y="188640"/>
            <a:ext cx="5554960" cy="562074"/>
          </a:xfrm>
        </p:spPr>
        <p:txBody>
          <a:bodyPr/>
          <a:lstStyle/>
          <a:p>
            <a:pPr eaLnBrk="1" hangingPunct="1"/>
            <a:r>
              <a:rPr lang="en-CA"/>
              <a:t>Arithmetic Sequences:</a:t>
            </a:r>
          </a:p>
        </p:txBody>
      </p:sp>
      <p:sp>
        <p:nvSpPr>
          <p:cNvPr id="6147" name="Rectangle 3"/>
          <p:cNvSpPr>
            <a:spLocks noGrp="1" noChangeArrowheads="1"/>
          </p:cNvSpPr>
          <p:nvPr>
            <p:ph type="body" idx="1"/>
          </p:nvPr>
        </p:nvSpPr>
        <p:spPr>
          <a:xfrm>
            <a:off x="251520" y="836712"/>
            <a:ext cx="8462962" cy="1872208"/>
          </a:xfrm>
        </p:spPr>
        <p:txBody>
          <a:bodyPr>
            <a:normAutofit lnSpcReduction="10000"/>
          </a:bodyPr>
          <a:lstStyle/>
          <a:p>
            <a:pPr eaLnBrk="1" hangingPunct="1">
              <a:buFont typeface="Wingdings" pitchFamily="2" charset="2"/>
              <a:buNone/>
            </a:pPr>
            <a:r>
              <a:rPr lang="en-CA" sz="2200" dirty="0"/>
              <a:t>A sequence with a pattern, where each term increases or decreases by a common difference </a:t>
            </a:r>
            <a:r>
              <a:rPr lang="en-CA" sz="2200" i="1" dirty="0"/>
              <a:t>(d)</a:t>
            </a:r>
          </a:p>
          <a:p>
            <a:pPr eaLnBrk="1" hangingPunct="1">
              <a:buFont typeface="Wingdings" pitchFamily="2" charset="2"/>
              <a:buNone/>
            </a:pPr>
            <a:endParaRPr lang="en-CA" sz="2200" i="1" dirty="0"/>
          </a:p>
          <a:p>
            <a:pPr eaLnBrk="1" hangingPunct="1">
              <a:buFont typeface="Wingdings" pitchFamily="2" charset="2"/>
              <a:buNone/>
            </a:pPr>
            <a:r>
              <a:rPr lang="en-CA" sz="2200" dirty="0" err="1"/>
              <a:t>Ie</a:t>
            </a:r>
            <a:r>
              <a:rPr lang="en-CA" sz="2200" dirty="0"/>
              <a:t>: For each of the following sequences, find the common difference if it is arithmetic: </a:t>
            </a:r>
          </a:p>
        </p:txBody>
      </p:sp>
      <p:graphicFrame>
        <p:nvGraphicFramePr>
          <p:cNvPr id="6148" name="Object 4"/>
          <p:cNvGraphicFramePr>
            <a:graphicFrameLocks noChangeAspect="1"/>
          </p:cNvGraphicFramePr>
          <p:nvPr/>
        </p:nvGraphicFramePr>
        <p:xfrm>
          <a:off x="683568" y="3284984"/>
          <a:ext cx="864096" cy="313635"/>
        </p:xfrm>
        <a:graphic>
          <a:graphicData uri="http://schemas.openxmlformats.org/presentationml/2006/ole">
            <mc:AlternateContent xmlns:mc="http://schemas.openxmlformats.org/markup-compatibility/2006">
              <mc:Choice xmlns:v="urn:schemas-microsoft-com:vml" Requires="v">
                <p:oleObj spid="_x0000_s1026" name="Equation" r:id="rId4" imgW="1714500" imgH="533400" progId="Equation.DSMT4">
                  <p:embed/>
                </p:oleObj>
              </mc:Choice>
              <mc:Fallback>
                <p:oleObj name="Equation" r:id="rId4" imgW="1714500" imgH="533400" progId="Equation.DSMT4">
                  <p:embed/>
                  <p:pic>
                    <p:nvPicPr>
                      <p:cNvPr id="6148"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3568" y="3284984"/>
                        <a:ext cx="864096" cy="31363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
          <p:cNvGraphicFramePr>
            <a:graphicFrameLocks noChangeAspect="1"/>
          </p:cNvGraphicFramePr>
          <p:nvPr/>
        </p:nvGraphicFramePr>
        <p:xfrm>
          <a:off x="3707904" y="3284984"/>
          <a:ext cx="1008112" cy="311329"/>
        </p:xfrm>
        <a:graphic>
          <a:graphicData uri="http://schemas.openxmlformats.org/presentationml/2006/ole">
            <mc:AlternateContent xmlns:mc="http://schemas.openxmlformats.org/markup-compatibility/2006">
              <mc:Choice xmlns:v="urn:schemas-microsoft-com:vml" Requires="v">
                <p:oleObj spid="_x0000_s1027" name="Equation" r:id="rId6" imgW="1726451" imgH="533169" progId="Equation.DSMT4">
                  <p:embed/>
                </p:oleObj>
              </mc:Choice>
              <mc:Fallback>
                <p:oleObj name="Equation" r:id="rId6" imgW="1726451" imgH="533169" progId="Equation.DSMT4">
                  <p:embed/>
                  <p:pic>
                    <p:nvPicPr>
                      <p:cNvPr id="6149"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07904" y="3284984"/>
                        <a:ext cx="1008112" cy="31132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539552" y="4581128"/>
          <a:ext cx="2082949" cy="319181"/>
        </p:xfrm>
        <a:graphic>
          <a:graphicData uri="http://schemas.openxmlformats.org/presentationml/2006/ole">
            <mc:AlternateContent xmlns:mc="http://schemas.openxmlformats.org/markup-compatibility/2006">
              <mc:Choice xmlns:v="urn:schemas-microsoft-com:vml" Requires="v">
                <p:oleObj spid="_x0000_s1028" name="Equation" r:id="rId8" imgW="3479800" imgH="533400" progId="Equation.DSMT4">
                  <p:embed/>
                </p:oleObj>
              </mc:Choice>
              <mc:Fallback>
                <p:oleObj name="Equation" r:id="rId8" imgW="3479800" imgH="533400" progId="Equation.DSMT4">
                  <p:embed/>
                  <p:pic>
                    <p:nvPicPr>
                      <p:cNvPr id="615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9552" y="4581128"/>
                        <a:ext cx="2082949" cy="3191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395536" y="2708920"/>
          <a:ext cx="1728192" cy="412703"/>
        </p:xfrm>
        <a:graphic>
          <a:graphicData uri="http://schemas.openxmlformats.org/presentationml/2006/ole">
            <mc:AlternateContent xmlns:mc="http://schemas.openxmlformats.org/markup-compatibility/2006">
              <mc:Choice xmlns:v="urn:schemas-microsoft-com:vml" Requires="v">
                <p:oleObj spid="_x0000_s1029" name="Equation" r:id="rId10" imgW="850531" imgH="203112" progId="Equation.DSMT4">
                  <p:embed/>
                </p:oleObj>
              </mc:Choice>
              <mc:Fallback>
                <p:oleObj name="Equation" r:id="rId10" imgW="850531" imgH="203112" progId="Equation.DSMT4">
                  <p:embed/>
                  <p:pic>
                    <p:nvPicPr>
                      <p:cNvPr id="7"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5536" y="2708920"/>
                        <a:ext cx="1728192" cy="41270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3622129" y="2708275"/>
          <a:ext cx="3686175" cy="412750"/>
        </p:xfrm>
        <a:graphic>
          <a:graphicData uri="http://schemas.openxmlformats.org/presentationml/2006/ole">
            <mc:AlternateContent xmlns:mc="http://schemas.openxmlformats.org/markup-compatibility/2006">
              <mc:Choice xmlns:v="urn:schemas-microsoft-com:vml" Requires="v">
                <p:oleObj spid="_x0000_s1030" name="Equation" r:id="rId12" imgW="1816100" imgH="203200" progId="Equation.DSMT4">
                  <p:embed/>
                </p:oleObj>
              </mc:Choice>
              <mc:Fallback>
                <p:oleObj name="Equation" r:id="rId12" imgW="1816100" imgH="203200" progId="Equation.DSMT4">
                  <p:embed/>
                  <p:pic>
                    <p:nvPicPr>
                      <p:cNvPr id="8"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22129" y="2708275"/>
                        <a:ext cx="3686175" cy="412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323528" y="4149080"/>
          <a:ext cx="2503487" cy="412750"/>
        </p:xfrm>
        <a:graphic>
          <a:graphicData uri="http://schemas.openxmlformats.org/presentationml/2006/ole">
            <mc:AlternateContent xmlns:mc="http://schemas.openxmlformats.org/markup-compatibility/2006">
              <mc:Choice xmlns:v="urn:schemas-microsoft-com:vml" Requires="v">
                <p:oleObj spid="_x0000_s1031" name="Equation" r:id="rId14" imgW="1231366" imgH="203112" progId="Equation.DSMT4">
                  <p:embed/>
                </p:oleObj>
              </mc:Choice>
              <mc:Fallback>
                <p:oleObj name="Equation" r:id="rId14" imgW="1231366" imgH="203112" progId="Equation.DSMT4">
                  <p:embed/>
                  <p:pic>
                    <p:nvPicPr>
                      <p:cNvPr id="9"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23528" y="4149080"/>
                        <a:ext cx="2503487" cy="412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nvGraphicFramePr>
        <p:xfrm>
          <a:off x="3596432" y="4149725"/>
          <a:ext cx="2271712" cy="412750"/>
        </p:xfrm>
        <a:graphic>
          <a:graphicData uri="http://schemas.openxmlformats.org/presentationml/2006/ole">
            <mc:AlternateContent xmlns:mc="http://schemas.openxmlformats.org/markup-compatibility/2006">
              <mc:Choice xmlns:v="urn:schemas-microsoft-com:vml" Requires="v">
                <p:oleObj spid="_x0000_s1032" name="Equation" r:id="rId16" imgW="1117115" imgH="203112" progId="Equation.DSMT4">
                  <p:embed/>
                </p:oleObj>
              </mc:Choice>
              <mc:Fallback>
                <p:oleObj name="Equation" r:id="rId16" imgW="1117115" imgH="203112" progId="Equation.DSMT4">
                  <p:embed/>
                  <p:pic>
                    <p:nvPicPr>
                      <p:cNvPr id="10"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96432" y="4149725"/>
                        <a:ext cx="2271712" cy="412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nvGraphicFramePr>
        <p:xfrm>
          <a:off x="398859" y="5373216"/>
          <a:ext cx="3021013" cy="412750"/>
        </p:xfrm>
        <a:graphic>
          <a:graphicData uri="http://schemas.openxmlformats.org/presentationml/2006/ole">
            <mc:AlternateContent xmlns:mc="http://schemas.openxmlformats.org/markup-compatibility/2006">
              <mc:Choice xmlns:v="urn:schemas-microsoft-com:vml" Requires="v">
                <p:oleObj spid="_x0000_s1033" name="Equation" r:id="rId18" imgW="1485900" imgH="203200" progId="Equation.DSMT4">
                  <p:embed/>
                </p:oleObj>
              </mc:Choice>
              <mc:Fallback>
                <p:oleObj name="Equation" r:id="rId18" imgW="1485900" imgH="203200" progId="Equation.DSMT4">
                  <p:embed/>
                  <p:pic>
                    <p:nvPicPr>
                      <p:cNvPr id="11" name="Object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98859" y="5373216"/>
                        <a:ext cx="3021013" cy="412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6"/>
          <p:cNvGraphicFramePr>
            <a:graphicFrameLocks noChangeAspect="1"/>
          </p:cNvGraphicFramePr>
          <p:nvPr/>
        </p:nvGraphicFramePr>
        <p:xfrm>
          <a:off x="3707904" y="4622080"/>
          <a:ext cx="1422400" cy="319088"/>
        </p:xfrm>
        <a:graphic>
          <a:graphicData uri="http://schemas.openxmlformats.org/presentationml/2006/ole">
            <mc:AlternateContent xmlns:mc="http://schemas.openxmlformats.org/markup-compatibility/2006">
              <mc:Choice xmlns:v="urn:schemas-microsoft-com:vml" Requires="v">
                <p:oleObj spid="_x0000_s1034" name="Equation" r:id="rId20" imgW="2374900" imgH="533400" progId="Equation.DSMT4">
                  <p:embed/>
                </p:oleObj>
              </mc:Choice>
              <mc:Fallback>
                <p:oleObj name="Equation" r:id="rId20" imgW="2374900" imgH="533400" progId="Equation.DSMT4">
                  <p:embed/>
                  <p:pic>
                    <p:nvPicPr>
                      <p:cNvPr id="12" name="Object 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707904" y="4622080"/>
                        <a:ext cx="1422400" cy="319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6"/>
          <p:cNvGraphicFramePr>
            <a:graphicFrameLocks noChangeAspect="1"/>
          </p:cNvGraphicFramePr>
          <p:nvPr/>
        </p:nvGraphicFramePr>
        <p:xfrm>
          <a:off x="508149" y="5846217"/>
          <a:ext cx="2479675" cy="319087"/>
        </p:xfrm>
        <a:graphic>
          <a:graphicData uri="http://schemas.openxmlformats.org/presentationml/2006/ole">
            <mc:AlternateContent xmlns:mc="http://schemas.openxmlformats.org/markup-compatibility/2006">
              <mc:Choice xmlns:v="urn:schemas-microsoft-com:vml" Requires="v">
                <p:oleObj spid="_x0000_s1035" name="Equation" r:id="rId22" imgW="4140200" imgH="533400" progId="Equation.DSMT4">
                  <p:embed/>
                </p:oleObj>
              </mc:Choice>
              <mc:Fallback>
                <p:oleObj name="Equation" r:id="rId22" imgW="4140200" imgH="533400" progId="Equation.DSMT4">
                  <p:embed/>
                  <p:pic>
                    <p:nvPicPr>
                      <p:cNvPr id="13" name="Object 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08149" y="5846217"/>
                        <a:ext cx="2479675" cy="319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a:t>© Copyright all rights reserved to Homework depot: </a:t>
            </a:r>
            <a:r>
              <a:rPr lang="en-US" sz="1000">
                <a:hlinkClick r:id="rId24"/>
              </a:rPr>
              <a:t>www.BCMath.ca</a:t>
            </a:r>
            <a:r>
              <a:rPr lang="en-US" sz="1000"/>
              <a:t> </a:t>
            </a:r>
          </a:p>
        </p:txBody>
      </p:sp>
    </p:spTree>
    <p:extLst>
      <p:ext uri="{BB962C8B-B14F-4D97-AF65-F5344CB8AC3E}">
        <p14:creationId xmlns:p14="http://schemas.microsoft.com/office/powerpoint/2010/main" val="36144813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blinds(horizontal)">
                                      <p:cBhvr>
                                        <p:cTn id="7" dur="500"/>
                                        <p:tgtEl>
                                          <p:spTgt spid="61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6147">
                                            <p:txEl>
                                              <p:pRg st="2" end="2"/>
                                            </p:txEl>
                                          </p:spTgt>
                                        </p:tgtEl>
                                        <p:attrNameLst>
                                          <p:attrName>style.visibility</p:attrName>
                                        </p:attrNameLst>
                                      </p:cBhvr>
                                      <p:to>
                                        <p:strVal val="visible"/>
                                      </p:to>
                                    </p:set>
                                    <p:animEffect transition="in" filter="blinds(horizontal)">
                                      <p:cBhvr>
                                        <p:cTn id="12" dur="500"/>
                                        <p:tgtEl>
                                          <p:spTgt spid="614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6148"/>
                                        </p:tgtEl>
                                        <p:attrNameLst>
                                          <p:attrName>style.visibility</p:attrName>
                                        </p:attrNameLst>
                                      </p:cBhvr>
                                      <p:to>
                                        <p:strVal val="visible"/>
                                      </p:to>
                                    </p:set>
                                    <p:animEffect transition="in" filter="blinds(horizontal)">
                                      <p:cBhvr>
                                        <p:cTn id="17" dur="500"/>
                                        <p:tgtEl>
                                          <p:spTgt spid="614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6149"/>
                                        </p:tgtEl>
                                        <p:attrNameLst>
                                          <p:attrName>style.visibility</p:attrName>
                                        </p:attrNameLst>
                                      </p:cBhvr>
                                      <p:to>
                                        <p:strVal val="visible"/>
                                      </p:to>
                                    </p:set>
                                    <p:animEffect transition="in" filter="blinds(horizontal)">
                                      <p:cBhvr>
                                        <p:cTn id="22" dur="500"/>
                                        <p:tgtEl>
                                          <p:spTgt spid="614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6150"/>
                                        </p:tgtEl>
                                        <p:attrNameLst>
                                          <p:attrName>style.visibility</p:attrName>
                                        </p:attrNameLst>
                                      </p:cBhvr>
                                      <p:to>
                                        <p:strVal val="visible"/>
                                      </p:to>
                                    </p:set>
                                    <p:animEffect transition="in" filter="blinds(horizontal)">
                                      <p:cBhvr>
                                        <p:cTn id="27" dur="500"/>
                                        <p:tgtEl>
                                          <p:spTgt spid="615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linds(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linds(horizontal)">
                                      <p:cBhvr>
                                        <p:cTn id="3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2"/>
          <p:cNvGraphicFramePr>
            <a:graphicFrameLocks noChangeAspect="1"/>
          </p:cNvGraphicFramePr>
          <p:nvPr/>
        </p:nvGraphicFramePr>
        <p:xfrm>
          <a:off x="1331640" y="3861296"/>
          <a:ext cx="858837" cy="431800"/>
        </p:xfrm>
        <a:graphic>
          <a:graphicData uri="http://schemas.openxmlformats.org/presentationml/2006/ole">
            <mc:AlternateContent xmlns:mc="http://schemas.openxmlformats.org/markup-compatibility/2006">
              <mc:Choice xmlns:v="urn:schemas-microsoft-com:vml" Requires="v">
                <p:oleObj spid="_x0000_s2050" name="Equation" r:id="rId4" imgW="1066337" imgH="545863" progId="Equation.DSMT4">
                  <p:embed/>
                </p:oleObj>
              </mc:Choice>
              <mc:Fallback>
                <p:oleObj name="Equation" r:id="rId4" imgW="1066337" imgH="545863" progId="Equation.DSMT4">
                  <p:embed/>
                  <p:pic>
                    <p:nvPicPr>
                      <p:cNvPr id="9"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1640" y="3861296"/>
                        <a:ext cx="858837"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a:xfrm>
            <a:off x="457200" y="274638"/>
            <a:ext cx="7571184" cy="562074"/>
          </a:xfrm>
        </p:spPr>
        <p:txBody>
          <a:bodyPr>
            <a:normAutofit/>
          </a:bodyPr>
          <a:lstStyle/>
          <a:p>
            <a:r>
              <a:rPr lang="en-CA" sz="2500" dirty="0"/>
              <a:t>How does an arithmetic sequence work?</a:t>
            </a:r>
          </a:p>
        </p:txBody>
      </p:sp>
      <p:sp>
        <p:nvSpPr>
          <p:cNvPr id="3" name="Content Placeholder 2"/>
          <p:cNvSpPr>
            <a:spLocks noGrp="1"/>
          </p:cNvSpPr>
          <p:nvPr>
            <p:ph sz="quarter" idx="1"/>
          </p:nvPr>
        </p:nvSpPr>
        <p:spPr>
          <a:xfrm>
            <a:off x="35496" y="980728"/>
            <a:ext cx="8964488" cy="2592288"/>
          </a:xfrm>
        </p:spPr>
        <p:txBody>
          <a:bodyPr>
            <a:normAutofit/>
          </a:bodyPr>
          <a:lstStyle/>
          <a:p>
            <a:r>
              <a:rPr lang="en-CA" sz="2300" dirty="0"/>
              <a:t>The first term of an A.S. is called “</a:t>
            </a:r>
            <a:r>
              <a:rPr lang="en-CA" sz="2300" i="1" dirty="0">
                <a:solidFill>
                  <a:srgbClr val="FF0000"/>
                </a:solidFill>
              </a:rPr>
              <a:t>a</a:t>
            </a:r>
            <a:r>
              <a:rPr lang="en-CA" sz="2300" dirty="0"/>
              <a:t>” or “</a:t>
            </a:r>
            <a:r>
              <a:rPr lang="en-CA" sz="2300" i="1" dirty="0">
                <a:solidFill>
                  <a:srgbClr val="FF0000"/>
                </a:solidFill>
              </a:rPr>
              <a:t>t</a:t>
            </a:r>
            <a:r>
              <a:rPr lang="en-CA" sz="2300" i="1" baseline="-25000" dirty="0">
                <a:solidFill>
                  <a:srgbClr val="FF0000"/>
                </a:solidFill>
              </a:rPr>
              <a:t>1</a:t>
            </a:r>
            <a:r>
              <a:rPr lang="en-CA" sz="2300" dirty="0"/>
              <a:t>”</a:t>
            </a:r>
            <a:endParaRPr lang="en-CA" sz="2300" baseline="-25000" dirty="0"/>
          </a:p>
          <a:p>
            <a:r>
              <a:rPr lang="en-CA" sz="2300" dirty="0"/>
              <a:t>Each term after the first adds another common difference “</a:t>
            </a:r>
            <a:r>
              <a:rPr lang="en-CA" sz="2300" i="1" dirty="0">
                <a:solidFill>
                  <a:srgbClr val="FF0000"/>
                </a:solidFill>
              </a:rPr>
              <a:t>d</a:t>
            </a:r>
            <a:r>
              <a:rPr lang="en-CA" sz="2300" dirty="0"/>
              <a:t>”</a:t>
            </a:r>
          </a:p>
          <a:p>
            <a:r>
              <a:rPr lang="en-CA" sz="2300" dirty="0"/>
              <a:t>The value of each term is denoted “</a:t>
            </a:r>
            <a:r>
              <a:rPr lang="en-CA" sz="2300" i="1" dirty="0" err="1">
                <a:solidFill>
                  <a:srgbClr val="FF0000"/>
                </a:solidFill>
              </a:rPr>
              <a:t>t</a:t>
            </a:r>
            <a:r>
              <a:rPr lang="en-CA" sz="2300" i="1" baseline="-25000" dirty="0" err="1">
                <a:solidFill>
                  <a:srgbClr val="FF0000"/>
                </a:solidFill>
              </a:rPr>
              <a:t>n</a:t>
            </a:r>
            <a:r>
              <a:rPr lang="en-CA" sz="2300" dirty="0"/>
              <a:t>”, where “</a:t>
            </a:r>
            <a:r>
              <a:rPr lang="en-CA" sz="2300" i="1" dirty="0">
                <a:solidFill>
                  <a:srgbClr val="FF0000"/>
                </a:solidFill>
              </a:rPr>
              <a:t>n</a:t>
            </a:r>
            <a:r>
              <a:rPr lang="en-CA" sz="2300" dirty="0"/>
              <a:t>” is the order of the term</a:t>
            </a:r>
          </a:p>
          <a:p>
            <a:r>
              <a:rPr lang="en-CA" sz="2300" dirty="0"/>
              <a:t>The number of common differences “</a:t>
            </a:r>
            <a:r>
              <a:rPr lang="en-CA" sz="2300" i="1" dirty="0">
                <a:solidFill>
                  <a:srgbClr val="FF0000"/>
                </a:solidFill>
              </a:rPr>
              <a:t>d</a:t>
            </a:r>
            <a:r>
              <a:rPr lang="en-CA" sz="2300" dirty="0"/>
              <a:t>” in each term is one less than it “</a:t>
            </a:r>
            <a:r>
              <a:rPr lang="en-CA" sz="2300" i="1" dirty="0">
                <a:solidFill>
                  <a:srgbClr val="FF0000"/>
                </a:solidFill>
              </a:rPr>
              <a:t>n</a:t>
            </a:r>
            <a:r>
              <a:rPr lang="en-CA" sz="2300" dirty="0"/>
              <a:t>” value</a:t>
            </a:r>
          </a:p>
        </p:txBody>
      </p:sp>
      <p:graphicFrame>
        <p:nvGraphicFramePr>
          <p:cNvPr id="29698" name="Object 2"/>
          <p:cNvGraphicFramePr>
            <a:graphicFrameLocks noChangeAspect="1"/>
          </p:cNvGraphicFramePr>
          <p:nvPr/>
        </p:nvGraphicFramePr>
        <p:xfrm>
          <a:off x="323528" y="3861296"/>
          <a:ext cx="858837" cy="431800"/>
        </p:xfrm>
        <a:graphic>
          <a:graphicData uri="http://schemas.openxmlformats.org/presentationml/2006/ole">
            <mc:AlternateContent xmlns:mc="http://schemas.openxmlformats.org/markup-compatibility/2006">
              <mc:Choice xmlns:v="urn:schemas-microsoft-com:vml" Requires="v">
                <p:oleObj spid="_x0000_s2051" name="Equation" r:id="rId6" imgW="1066337" imgH="545863" progId="Equation.DSMT4">
                  <p:embed/>
                </p:oleObj>
              </mc:Choice>
              <mc:Fallback>
                <p:oleObj name="Equation" r:id="rId6" imgW="1066337" imgH="545863" progId="Equation.DSMT4">
                  <p:embed/>
                  <p:pic>
                    <p:nvPicPr>
                      <p:cNvPr id="29698"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528" y="3861296"/>
                        <a:ext cx="858837"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2" name="Object 6"/>
          <p:cNvGraphicFramePr>
            <a:graphicFrameLocks noChangeAspect="1"/>
          </p:cNvGraphicFramePr>
          <p:nvPr/>
        </p:nvGraphicFramePr>
        <p:xfrm>
          <a:off x="611560" y="3882628"/>
          <a:ext cx="266700" cy="266700"/>
        </p:xfrm>
        <a:graphic>
          <a:graphicData uri="http://schemas.openxmlformats.org/presentationml/2006/ole">
            <mc:AlternateContent xmlns:mc="http://schemas.openxmlformats.org/markup-compatibility/2006">
              <mc:Choice xmlns:v="urn:schemas-microsoft-com:vml" Requires="v">
                <p:oleObj spid="_x0000_s2052" name="Equation" r:id="rId8" imgW="266353" imgH="266353" progId="Equation.DSMT4">
                  <p:embed/>
                </p:oleObj>
              </mc:Choice>
              <mc:Fallback>
                <p:oleObj name="Equation" r:id="rId8" imgW="266353" imgH="266353" progId="Equation.DSMT4">
                  <p:embed/>
                  <p:pic>
                    <p:nvPicPr>
                      <p:cNvPr id="29702"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11560" y="3882628"/>
                        <a:ext cx="2667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2"/>
          <p:cNvGraphicFramePr>
            <a:graphicFrameLocks noChangeAspect="1"/>
          </p:cNvGraphicFramePr>
          <p:nvPr/>
        </p:nvGraphicFramePr>
        <p:xfrm>
          <a:off x="2339752" y="3861296"/>
          <a:ext cx="858837" cy="431800"/>
        </p:xfrm>
        <a:graphic>
          <a:graphicData uri="http://schemas.openxmlformats.org/presentationml/2006/ole">
            <mc:AlternateContent xmlns:mc="http://schemas.openxmlformats.org/markup-compatibility/2006">
              <mc:Choice xmlns:v="urn:schemas-microsoft-com:vml" Requires="v">
                <p:oleObj spid="_x0000_s2053" name="Equation" r:id="rId10" imgW="1066337" imgH="545863" progId="Equation.DSMT4">
                  <p:embed/>
                </p:oleObj>
              </mc:Choice>
              <mc:Fallback>
                <p:oleObj name="Equation" r:id="rId10" imgW="1066337" imgH="545863" progId="Equation.DSMT4">
                  <p:embed/>
                  <p:pic>
                    <p:nvPicPr>
                      <p:cNvPr id="1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39752" y="3861296"/>
                        <a:ext cx="858837"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2"/>
          <p:cNvGraphicFramePr>
            <a:graphicFrameLocks noChangeAspect="1"/>
          </p:cNvGraphicFramePr>
          <p:nvPr/>
        </p:nvGraphicFramePr>
        <p:xfrm>
          <a:off x="3347864" y="3861296"/>
          <a:ext cx="858837" cy="431800"/>
        </p:xfrm>
        <a:graphic>
          <a:graphicData uri="http://schemas.openxmlformats.org/presentationml/2006/ole">
            <mc:AlternateContent xmlns:mc="http://schemas.openxmlformats.org/markup-compatibility/2006">
              <mc:Choice xmlns:v="urn:schemas-microsoft-com:vml" Requires="v">
                <p:oleObj spid="_x0000_s2054" name="Equation" r:id="rId11" imgW="1066337" imgH="545863" progId="Equation.DSMT4">
                  <p:embed/>
                </p:oleObj>
              </mc:Choice>
              <mc:Fallback>
                <p:oleObj name="Equation" r:id="rId11" imgW="1066337" imgH="545863" progId="Equation.DSMT4">
                  <p:embed/>
                  <p:pic>
                    <p:nvPicPr>
                      <p:cNvPr id="11"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47864" y="3861296"/>
                        <a:ext cx="858837"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2"/>
          <p:cNvGraphicFramePr>
            <a:graphicFrameLocks noChangeAspect="1"/>
          </p:cNvGraphicFramePr>
          <p:nvPr/>
        </p:nvGraphicFramePr>
        <p:xfrm>
          <a:off x="4355976" y="3861296"/>
          <a:ext cx="858837" cy="431800"/>
        </p:xfrm>
        <a:graphic>
          <a:graphicData uri="http://schemas.openxmlformats.org/presentationml/2006/ole">
            <mc:AlternateContent xmlns:mc="http://schemas.openxmlformats.org/markup-compatibility/2006">
              <mc:Choice xmlns:v="urn:schemas-microsoft-com:vml" Requires="v">
                <p:oleObj spid="_x0000_s2055" name="Equation" r:id="rId12" imgW="1066337" imgH="545863" progId="Equation.DSMT4">
                  <p:embed/>
                </p:oleObj>
              </mc:Choice>
              <mc:Fallback>
                <p:oleObj name="Equation" r:id="rId12" imgW="1066337" imgH="545863" progId="Equation.DSMT4">
                  <p:embed/>
                  <p:pic>
                    <p:nvPicPr>
                      <p:cNvPr id="12"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55976" y="3861296"/>
                        <a:ext cx="858837"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2"/>
          <p:cNvGraphicFramePr>
            <a:graphicFrameLocks noChangeAspect="1"/>
          </p:cNvGraphicFramePr>
          <p:nvPr/>
        </p:nvGraphicFramePr>
        <p:xfrm>
          <a:off x="5364088" y="3861296"/>
          <a:ext cx="858837" cy="431800"/>
        </p:xfrm>
        <a:graphic>
          <a:graphicData uri="http://schemas.openxmlformats.org/presentationml/2006/ole">
            <mc:AlternateContent xmlns:mc="http://schemas.openxmlformats.org/markup-compatibility/2006">
              <mc:Choice xmlns:v="urn:schemas-microsoft-com:vml" Requires="v">
                <p:oleObj spid="_x0000_s2056" name="Equation" r:id="rId13" imgW="1066337" imgH="545863" progId="Equation.DSMT4">
                  <p:embed/>
                </p:oleObj>
              </mc:Choice>
              <mc:Fallback>
                <p:oleObj name="Equation" r:id="rId13" imgW="1066337" imgH="545863" progId="Equation.DSMT4">
                  <p:embed/>
                  <p:pic>
                    <p:nvPicPr>
                      <p:cNvPr id="13"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64088" y="3861296"/>
                        <a:ext cx="858837"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2"/>
          <p:cNvGraphicFramePr>
            <a:graphicFrameLocks noChangeAspect="1"/>
          </p:cNvGraphicFramePr>
          <p:nvPr/>
        </p:nvGraphicFramePr>
        <p:xfrm>
          <a:off x="6372200" y="3861296"/>
          <a:ext cx="858837" cy="431800"/>
        </p:xfrm>
        <a:graphic>
          <a:graphicData uri="http://schemas.openxmlformats.org/presentationml/2006/ole">
            <mc:AlternateContent xmlns:mc="http://schemas.openxmlformats.org/markup-compatibility/2006">
              <mc:Choice xmlns:v="urn:schemas-microsoft-com:vml" Requires="v">
                <p:oleObj spid="_x0000_s2057" name="Equation" r:id="rId14" imgW="1066337" imgH="545863" progId="Equation.DSMT4">
                  <p:embed/>
                </p:oleObj>
              </mc:Choice>
              <mc:Fallback>
                <p:oleObj name="Equation" r:id="rId14" imgW="1066337" imgH="545863" progId="Equation.DSMT4">
                  <p:embed/>
                  <p:pic>
                    <p:nvPicPr>
                      <p:cNvPr id="14"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72200" y="3861296"/>
                        <a:ext cx="858837"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2"/>
          <p:cNvGraphicFramePr>
            <a:graphicFrameLocks noChangeAspect="1"/>
          </p:cNvGraphicFramePr>
          <p:nvPr/>
        </p:nvGraphicFramePr>
        <p:xfrm>
          <a:off x="7380312" y="3861296"/>
          <a:ext cx="858837" cy="431800"/>
        </p:xfrm>
        <a:graphic>
          <a:graphicData uri="http://schemas.openxmlformats.org/presentationml/2006/ole">
            <mc:AlternateContent xmlns:mc="http://schemas.openxmlformats.org/markup-compatibility/2006">
              <mc:Choice xmlns:v="urn:schemas-microsoft-com:vml" Requires="v">
                <p:oleObj spid="_x0000_s2058" name="Equation" r:id="rId15" imgW="1066337" imgH="545863" progId="Equation.DSMT4">
                  <p:embed/>
                </p:oleObj>
              </mc:Choice>
              <mc:Fallback>
                <p:oleObj name="Equation" r:id="rId15" imgW="1066337" imgH="545863" progId="Equation.DSMT4">
                  <p:embed/>
                  <p:pic>
                    <p:nvPicPr>
                      <p:cNvPr id="15"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80312" y="3861296"/>
                        <a:ext cx="858837"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699" name="Object 3"/>
          <p:cNvGraphicFramePr>
            <a:graphicFrameLocks noChangeAspect="1"/>
          </p:cNvGraphicFramePr>
          <p:nvPr/>
        </p:nvGraphicFramePr>
        <p:xfrm>
          <a:off x="1403648" y="3854738"/>
          <a:ext cx="736476" cy="294590"/>
        </p:xfrm>
        <a:graphic>
          <a:graphicData uri="http://schemas.openxmlformats.org/presentationml/2006/ole">
            <mc:AlternateContent xmlns:mc="http://schemas.openxmlformats.org/markup-compatibility/2006">
              <mc:Choice xmlns:v="urn:schemas-microsoft-com:vml" Requires="v">
                <p:oleObj spid="_x0000_s2059" name="Equation" r:id="rId16" imgW="952087" imgH="380835" progId="Equation.DSMT4">
                  <p:embed/>
                </p:oleObj>
              </mc:Choice>
              <mc:Fallback>
                <p:oleObj name="Equation" r:id="rId16" imgW="952087" imgH="380835" progId="Equation.DSMT4">
                  <p:embed/>
                  <p:pic>
                    <p:nvPicPr>
                      <p:cNvPr id="29699" name="Object 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403648" y="3854738"/>
                        <a:ext cx="736476" cy="2945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3"/>
          <p:cNvGraphicFramePr>
            <a:graphicFrameLocks noChangeAspect="1"/>
          </p:cNvGraphicFramePr>
          <p:nvPr/>
        </p:nvGraphicFramePr>
        <p:xfrm>
          <a:off x="2411760" y="3917650"/>
          <a:ext cx="720080" cy="231678"/>
        </p:xfrm>
        <a:graphic>
          <a:graphicData uri="http://schemas.openxmlformats.org/presentationml/2006/ole">
            <mc:AlternateContent xmlns:mc="http://schemas.openxmlformats.org/markup-compatibility/2006">
              <mc:Choice xmlns:v="urn:schemas-microsoft-com:vml" Requires="v">
                <p:oleObj spid="_x0000_s2060" name="Equation" r:id="rId18" imgW="1180588" imgH="380835" progId="Equation.DSMT4">
                  <p:embed/>
                </p:oleObj>
              </mc:Choice>
              <mc:Fallback>
                <p:oleObj name="Equation" r:id="rId18" imgW="1180588" imgH="380835" progId="Equation.DSMT4">
                  <p:embed/>
                  <p:pic>
                    <p:nvPicPr>
                      <p:cNvPr id="18" name="Object 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411760" y="3917650"/>
                        <a:ext cx="720080" cy="23167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3"/>
          <p:cNvGraphicFramePr>
            <a:graphicFrameLocks noChangeAspect="1"/>
          </p:cNvGraphicFramePr>
          <p:nvPr/>
        </p:nvGraphicFramePr>
        <p:xfrm>
          <a:off x="3427413" y="3917355"/>
          <a:ext cx="704850" cy="231775"/>
        </p:xfrm>
        <a:graphic>
          <a:graphicData uri="http://schemas.openxmlformats.org/presentationml/2006/ole">
            <mc:AlternateContent xmlns:mc="http://schemas.openxmlformats.org/markup-compatibility/2006">
              <mc:Choice xmlns:v="urn:schemas-microsoft-com:vml" Requires="v">
                <p:oleObj spid="_x0000_s2061" name="Equation" r:id="rId20" imgW="1155700" imgH="381000" progId="Equation.DSMT4">
                  <p:embed/>
                </p:oleObj>
              </mc:Choice>
              <mc:Fallback>
                <p:oleObj name="Equation" r:id="rId20" imgW="1155700" imgH="381000" progId="Equation.DSMT4">
                  <p:embed/>
                  <p:pic>
                    <p:nvPicPr>
                      <p:cNvPr id="19" name="Object 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427413" y="3917355"/>
                        <a:ext cx="704850" cy="231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3"/>
          <p:cNvGraphicFramePr>
            <a:graphicFrameLocks noChangeAspect="1"/>
          </p:cNvGraphicFramePr>
          <p:nvPr/>
        </p:nvGraphicFramePr>
        <p:xfrm>
          <a:off x="4427984" y="3917650"/>
          <a:ext cx="720080" cy="231678"/>
        </p:xfrm>
        <a:graphic>
          <a:graphicData uri="http://schemas.openxmlformats.org/presentationml/2006/ole">
            <mc:AlternateContent xmlns:mc="http://schemas.openxmlformats.org/markup-compatibility/2006">
              <mc:Choice xmlns:v="urn:schemas-microsoft-com:vml" Requires="v">
                <p:oleObj spid="_x0000_s2062" name="Equation" r:id="rId22" imgW="1180588" imgH="380835" progId="Equation.DSMT4">
                  <p:embed/>
                </p:oleObj>
              </mc:Choice>
              <mc:Fallback>
                <p:oleObj name="Equation" r:id="rId22" imgW="1180588" imgH="380835" progId="Equation.DSMT4">
                  <p:embed/>
                  <p:pic>
                    <p:nvPicPr>
                      <p:cNvPr id="20" name="Object 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427984" y="3917650"/>
                        <a:ext cx="720080" cy="23167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3"/>
          <p:cNvGraphicFramePr>
            <a:graphicFrameLocks noChangeAspect="1"/>
          </p:cNvGraphicFramePr>
          <p:nvPr/>
        </p:nvGraphicFramePr>
        <p:xfrm>
          <a:off x="5441950" y="3917355"/>
          <a:ext cx="706438" cy="231775"/>
        </p:xfrm>
        <a:graphic>
          <a:graphicData uri="http://schemas.openxmlformats.org/presentationml/2006/ole">
            <mc:AlternateContent xmlns:mc="http://schemas.openxmlformats.org/markup-compatibility/2006">
              <mc:Choice xmlns:v="urn:schemas-microsoft-com:vml" Requires="v">
                <p:oleObj spid="_x0000_s2063" name="Equation" r:id="rId24" imgW="1155700" imgH="381000" progId="Equation.DSMT4">
                  <p:embed/>
                </p:oleObj>
              </mc:Choice>
              <mc:Fallback>
                <p:oleObj name="Equation" r:id="rId24" imgW="1155700" imgH="381000" progId="Equation.DSMT4">
                  <p:embed/>
                  <p:pic>
                    <p:nvPicPr>
                      <p:cNvPr id="21" name="Object 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441950" y="3917355"/>
                        <a:ext cx="706438" cy="231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3"/>
          <p:cNvGraphicFramePr>
            <a:graphicFrameLocks noChangeAspect="1"/>
          </p:cNvGraphicFramePr>
          <p:nvPr/>
        </p:nvGraphicFramePr>
        <p:xfrm>
          <a:off x="6493222" y="4001492"/>
          <a:ext cx="527050" cy="61913"/>
        </p:xfrm>
        <a:graphic>
          <a:graphicData uri="http://schemas.openxmlformats.org/presentationml/2006/ole">
            <mc:AlternateContent xmlns:mc="http://schemas.openxmlformats.org/markup-compatibility/2006">
              <mc:Choice xmlns:v="urn:schemas-microsoft-com:vml" Requires="v">
                <p:oleObj spid="_x0000_s2064" name="Equation" r:id="rId26" imgW="863225" imgH="101556" progId="Equation.DSMT4">
                  <p:embed/>
                </p:oleObj>
              </mc:Choice>
              <mc:Fallback>
                <p:oleObj name="Equation" r:id="rId26" imgW="863225" imgH="101556" progId="Equation.DSMT4">
                  <p:embed/>
                  <p:pic>
                    <p:nvPicPr>
                      <p:cNvPr id="22" name="Object 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493222" y="4001492"/>
                        <a:ext cx="527050" cy="61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 name="Object 3"/>
          <p:cNvGraphicFramePr>
            <a:graphicFrameLocks noChangeAspect="1"/>
          </p:cNvGraphicFramePr>
          <p:nvPr/>
        </p:nvGraphicFramePr>
        <p:xfrm>
          <a:off x="7169150" y="3856038"/>
          <a:ext cx="1285875" cy="355600"/>
        </p:xfrm>
        <a:graphic>
          <a:graphicData uri="http://schemas.openxmlformats.org/presentationml/2006/ole">
            <mc:AlternateContent xmlns:mc="http://schemas.openxmlformats.org/markup-compatibility/2006">
              <mc:Choice xmlns:v="urn:schemas-microsoft-com:vml" Requires="v">
                <p:oleObj spid="_x0000_s2065" name="Equation" r:id="rId28" imgW="2108200" imgH="584200" progId="Equation.DSMT4">
                  <p:embed/>
                </p:oleObj>
              </mc:Choice>
              <mc:Fallback>
                <p:oleObj name="Equation" r:id="rId28" imgW="2108200" imgH="584200" progId="Equation.DSMT4">
                  <p:embed/>
                  <p:pic>
                    <p:nvPicPr>
                      <p:cNvPr id="23" name="Object 3"/>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7169150" y="3856038"/>
                        <a:ext cx="1285875"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 name="Object 3"/>
          <p:cNvGraphicFramePr>
            <a:graphicFrameLocks noChangeAspect="1"/>
          </p:cNvGraphicFramePr>
          <p:nvPr/>
        </p:nvGraphicFramePr>
        <p:xfrm>
          <a:off x="683568" y="4320331"/>
          <a:ext cx="185738" cy="404813"/>
        </p:xfrm>
        <a:graphic>
          <a:graphicData uri="http://schemas.openxmlformats.org/presentationml/2006/ole">
            <mc:AlternateContent xmlns:mc="http://schemas.openxmlformats.org/markup-compatibility/2006">
              <mc:Choice xmlns:v="urn:schemas-microsoft-com:vml" Requires="v">
                <p:oleObj spid="_x0000_s2066" name="Equation" r:id="rId30" imgW="241195" imgH="520474" progId="Equation.DSMT4">
                  <p:embed/>
                </p:oleObj>
              </mc:Choice>
              <mc:Fallback>
                <p:oleObj name="Equation" r:id="rId30" imgW="241195" imgH="520474" progId="Equation.DSMT4">
                  <p:embed/>
                  <p:pic>
                    <p:nvPicPr>
                      <p:cNvPr id="25" name="Object 3"/>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683568" y="4320331"/>
                        <a:ext cx="185738" cy="404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3"/>
          <p:cNvGraphicFramePr>
            <a:graphicFrameLocks noChangeAspect="1"/>
          </p:cNvGraphicFramePr>
          <p:nvPr/>
        </p:nvGraphicFramePr>
        <p:xfrm>
          <a:off x="471091" y="4869160"/>
          <a:ext cx="644525" cy="295275"/>
        </p:xfrm>
        <a:graphic>
          <a:graphicData uri="http://schemas.openxmlformats.org/presentationml/2006/ole">
            <mc:AlternateContent xmlns:mc="http://schemas.openxmlformats.org/markup-compatibility/2006">
              <mc:Choice xmlns:v="urn:schemas-microsoft-com:vml" Requires="v">
                <p:oleObj spid="_x0000_s2067" name="Equation" r:id="rId32" imgW="838200" imgH="381000" progId="Equation.DSMT4">
                  <p:embed/>
                </p:oleObj>
              </mc:Choice>
              <mc:Fallback>
                <p:oleObj name="Equation" r:id="rId32" imgW="838200" imgH="381000" progId="Equation.DSMT4">
                  <p:embed/>
                  <p:pic>
                    <p:nvPicPr>
                      <p:cNvPr id="26" name="Object 3"/>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71091" y="4869160"/>
                        <a:ext cx="644525" cy="295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 name="Object 3"/>
          <p:cNvGraphicFramePr>
            <a:graphicFrameLocks noChangeAspect="1"/>
          </p:cNvGraphicFramePr>
          <p:nvPr/>
        </p:nvGraphicFramePr>
        <p:xfrm>
          <a:off x="1601788" y="4313238"/>
          <a:ext cx="214312" cy="404812"/>
        </p:xfrm>
        <a:graphic>
          <a:graphicData uri="http://schemas.openxmlformats.org/presentationml/2006/ole">
            <mc:AlternateContent xmlns:mc="http://schemas.openxmlformats.org/markup-compatibility/2006">
              <mc:Choice xmlns:v="urn:schemas-microsoft-com:vml" Requires="v">
                <p:oleObj spid="_x0000_s2068" name="Equation" r:id="rId34" imgW="279279" imgH="520474" progId="Equation.DSMT4">
                  <p:embed/>
                </p:oleObj>
              </mc:Choice>
              <mc:Fallback>
                <p:oleObj name="Equation" r:id="rId34" imgW="279279" imgH="520474" progId="Equation.DSMT4">
                  <p:embed/>
                  <p:pic>
                    <p:nvPicPr>
                      <p:cNvPr id="27" name="Object 3"/>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1601788" y="4313238"/>
                        <a:ext cx="214312" cy="404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 name="Object 3"/>
          <p:cNvGraphicFramePr>
            <a:graphicFrameLocks noChangeAspect="1"/>
          </p:cNvGraphicFramePr>
          <p:nvPr/>
        </p:nvGraphicFramePr>
        <p:xfrm>
          <a:off x="1370013" y="4862513"/>
          <a:ext cx="712787" cy="295275"/>
        </p:xfrm>
        <a:graphic>
          <a:graphicData uri="http://schemas.openxmlformats.org/presentationml/2006/ole">
            <mc:AlternateContent xmlns:mc="http://schemas.openxmlformats.org/markup-compatibility/2006">
              <mc:Choice xmlns:v="urn:schemas-microsoft-com:vml" Requires="v">
                <p:oleObj spid="_x0000_s2069" name="Equation" r:id="rId36" imgW="927100" imgH="381000" progId="Equation.DSMT4">
                  <p:embed/>
                </p:oleObj>
              </mc:Choice>
              <mc:Fallback>
                <p:oleObj name="Equation" r:id="rId36" imgW="927100" imgH="381000" progId="Equation.DSMT4">
                  <p:embed/>
                  <p:pic>
                    <p:nvPicPr>
                      <p:cNvPr id="28" name="Object 3"/>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1370013" y="4862513"/>
                        <a:ext cx="712787" cy="295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 name="Object 3"/>
          <p:cNvGraphicFramePr>
            <a:graphicFrameLocks noChangeAspect="1"/>
          </p:cNvGraphicFramePr>
          <p:nvPr/>
        </p:nvGraphicFramePr>
        <p:xfrm>
          <a:off x="2727325" y="4313238"/>
          <a:ext cx="204788" cy="404812"/>
        </p:xfrm>
        <a:graphic>
          <a:graphicData uri="http://schemas.openxmlformats.org/presentationml/2006/ole">
            <mc:AlternateContent xmlns:mc="http://schemas.openxmlformats.org/markup-compatibility/2006">
              <mc:Choice xmlns:v="urn:schemas-microsoft-com:vml" Requires="v">
                <p:oleObj spid="_x0000_s2070" name="Equation" r:id="rId38" imgW="266584" imgH="520474" progId="Equation.DSMT4">
                  <p:embed/>
                </p:oleObj>
              </mc:Choice>
              <mc:Fallback>
                <p:oleObj name="Equation" r:id="rId38" imgW="266584" imgH="520474" progId="Equation.DSMT4">
                  <p:embed/>
                  <p:pic>
                    <p:nvPicPr>
                      <p:cNvPr id="29" name="Object 3"/>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2727325" y="4313238"/>
                        <a:ext cx="204788" cy="404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 name="Object 3"/>
          <p:cNvGraphicFramePr>
            <a:graphicFrameLocks noChangeAspect="1"/>
          </p:cNvGraphicFramePr>
          <p:nvPr/>
        </p:nvGraphicFramePr>
        <p:xfrm>
          <a:off x="2505075" y="4862513"/>
          <a:ext cx="682625" cy="295275"/>
        </p:xfrm>
        <a:graphic>
          <a:graphicData uri="http://schemas.openxmlformats.org/presentationml/2006/ole">
            <mc:AlternateContent xmlns:mc="http://schemas.openxmlformats.org/markup-compatibility/2006">
              <mc:Choice xmlns:v="urn:schemas-microsoft-com:vml" Requires="v">
                <p:oleObj spid="_x0000_s2071" name="Equation" r:id="rId40" imgW="888614" imgH="380835" progId="Equation.DSMT4">
                  <p:embed/>
                </p:oleObj>
              </mc:Choice>
              <mc:Fallback>
                <p:oleObj name="Equation" r:id="rId40" imgW="888614" imgH="380835" progId="Equation.DSMT4">
                  <p:embed/>
                  <p:pic>
                    <p:nvPicPr>
                      <p:cNvPr id="30" name="Object 3"/>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2505075" y="4862513"/>
                        <a:ext cx="682625" cy="295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 name="Object 3"/>
          <p:cNvGraphicFramePr>
            <a:graphicFrameLocks noChangeAspect="1"/>
          </p:cNvGraphicFramePr>
          <p:nvPr/>
        </p:nvGraphicFramePr>
        <p:xfrm>
          <a:off x="3723655" y="4312046"/>
          <a:ext cx="214312" cy="404812"/>
        </p:xfrm>
        <a:graphic>
          <a:graphicData uri="http://schemas.openxmlformats.org/presentationml/2006/ole">
            <mc:AlternateContent xmlns:mc="http://schemas.openxmlformats.org/markup-compatibility/2006">
              <mc:Choice xmlns:v="urn:schemas-microsoft-com:vml" Requires="v">
                <p:oleObj spid="_x0000_s2072" name="Equation" r:id="rId42" imgW="279279" imgH="520474" progId="Equation.DSMT4">
                  <p:embed/>
                </p:oleObj>
              </mc:Choice>
              <mc:Fallback>
                <p:oleObj name="Equation" r:id="rId42" imgW="279279" imgH="520474" progId="Equation.DSMT4">
                  <p:embed/>
                  <p:pic>
                    <p:nvPicPr>
                      <p:cNvPr id="31" name="Object 3"/>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3723655" y="4312046"/>
                        <a:ext cx="214312" cy="404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 name="Object 3"/>
          <p:cNvGraphicFramePr>
            <a:graphicFrameLocks noChangeAspect="1"/>
          </p:cNvGraphicFramePr>
          <p:nvPr/>
        </p:nvGraphicFramePr>
        <p:xfrm>
          <a:off x="3491880" y="4861321"/>
          <a:ext cx="712787" cy="295275"/>
        </p:xfrm>
        <a:graphic>
          <a:graphicData uri="http://schemas.openxmlformats.org/presentationml/2006/ole">
            <mc:AlternateContent xmlns:mc="http://schemas.openxmlformats.org/markup-compatibility/2006">
              <mc:Choice xmlns:v="urn:schemas-microsoft-com:vml" Requires="v">
                <p:oleObj spid="_x0000_s2073" name="Equation" r:id="rId44" imgW="927100" imgH="381000" progId="Equation.DSMT4">
                  <p:embed/>
                </p:oleObj>
              </mc:Choice>
              <mc:Fallback>
                <p:oleObj name="Equation" r:id="rId44" imgW="927100" imgH="381000" progId="Equation.DSMT4">
                  <p:embed/>
                  <p:pic>
                    <p:nvPicPr>
                      <p:cNvPr id="32" name="Object 3"/>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3491880" y="4861321"/>
                        <a:ext cx="712787" cy="295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 name="Object 3"/>
          <p:cNvGraphicFramePr>
            <a:graphicFrameLocks noChangeAspect="1"/>
          </p:cNvGraphicFramePr>
          <p:nvPr/>
        </p:nvGraphicFramePr>
        <p:xfrm>
          <a:off x="4729163" y="4311650"/>
          <a:ext cx="204787" cy="404813"/>
        </p:xfrm>
        <a:graphic>
          <a:graphicData uri="http://schemas.openxmlformats.org/presentationml/2006/ole">
            <mc:AlternateContent xmlns:mc="http://schemas.openxmlformats.org/markup-compatibility/2006">
              <mc:Choice xmlns:v="urn:schemas-microsoft-com:vml" Requires="v">
                <p:oleObj spid="_x0000_s2074" name="Equation" r:id="rId46" imgW="266584" imgH="520474" progId="Equation.DSMT4">
                  <p:embed/>
                </p:oleObj>
              </mc:Choice>
              <mc:Fallback>
                <p:oleObj name="Equation" r:id="rId46" imgW="266584" imgH="520474" progId="Equation.DSMT4">
                  <p:embed/>
                  <p:pic>
                    <p:nvPicPr>
                      <p:cNvPr id="33" name="Object 3"/>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4729163" y="4311650"/>
                        <a:ext cx="204787" cy="404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 name="Object 3"/>
          <p:cNvGraphicFramePr>
            <a:graphicFrameLocks noChangeAspect="1"/>
          </p:cNvGraphicFramePr>
          <p:nvPr/>
        </p:nvGraphicFramePr>
        <p:xfrm>
          <a:off x="4502150" y="4865688"/>
          <a:ext cx="693738" cy="285750"/>
        </p:xfrm>
        <a:graphic>
          <a:graphicData uri="http://schemas.openxmlformats.org/presentationml/2006/ole">
            <mc:AlternateContent xmlns:mc="http://schemas.openxmlformats.org/markup-compatibility/2006">
              <mc:Choice xmlns:v="urn:schemas-microsoft-com:vml" Requires="v">
                <p:oleObj spid="_x0000_s2075" name="Equation" r:id="rId48" imgW="901309" imgH="368140" progId="Equation.DSMT4">
                  <p:embed/>
                </p:oleObj>
              </mc:Choice>
              <mc:Fallback>
                <p:oleObj name="Equation" r:id="rId48" imgW="901309" imgH="368140" progId="Equation.DSMT4">
                  <p:embed/>
                  <p:pic>
                    <p:nvPicPr>
                      <p:cNvPr id="34" name="Object 3"/>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4502150" y="4865688"/>
                        <a:ext cx="693738" cy="285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 name="Object 3"/>
          <p:cNvGraphicFramePr>
            <a:graphicFrameLocks noChangeAspect="1"/>
          </p:cNvGraphicFramePr>
          <p:nvPr/>
        </p:nvGraphicFramePr>
        <p:xfrm>
          <a:off x="5725293" y="4310854"/>
          <a:ext cx="214312" cy="404812"/>
        </p:xfrm>
        <a:graphic>
          <a:graphicData uri="http://schemas.openxmlformats.org/presentationml/2006/ole">
            <mc:AlternateContent xmlns:mc="http://schemas.openxmlformats.org/markup-compatibility/2006">
              <mc:Choice xmlns:v="urn:schemas-microsoft-com:vml" Requires="v">
                <p:oleObj spid="_x0000_s2076" name="Equation" r:id="rId50" imgW="279279" imgH="520474" progId="Equation.DSMT4">
                  <p:embed/>
                </p:oleObj>
              </mc:Choice>
              <mc:Fallback>
                <p:oleObj name="Equation" r:id="rId50" imgW="279279" imgH="520474" progId="Equation.DSMT4">
                  <p:embed/>
                  <p:pic>
                    <p:nvPicPr>
                      <p:cNvPr id="35" name="Object 3"/>
                      <p:cNvPicPr>
                        <a:picLocks noChangeAspect="1" noChangeArrowheads="1"/>
                      </p:cNvPicPr>
                      <p:nvPr/>
                    </p:nvPicPr>
                    <p:blipFill>
                      <a:blip r:embed="rId51">
                        <a:extLst>
                          <a:ext uri="{28A0092B-C50C-407E-A947-70E740481C1C}">
                            <a14:useLocalDpi xmlns:a14="http://schemas.microsoft.com/office/drawing/2010/main" val="0"/>
                          </a:ext>
                        </a:extLst>
                      </a:blip>
                      <a:srcRect/>
                      <a:stretch>
                        <a:fillRect/>
                      </a:stretch>
                    </p:blipFill>
                    <p:spPr bwMode="auto">
                      <a:xfrm>
                        <a:off x="5725293" y="4310854"/>
                        <a:ext cx="214312" cy="404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 name="Object 3"/>
          <p:cNvGraphicFramePr>
            <a:graphicFrameLocks noChangeAspect="1"/>
          </p:cNvGraphicFramePr>
          <p:nvPr/>
        </p:nvGraphicFramePr>
        <p:xfrm>
          <a:off x="5497513" y="4859338"/>
          <a:ext cx="701675" cy="295275"/>
        </p:xfrm>
        <a:graphic>
          <a:graphicData uri="http://schemas.openxmlformats.org/presentationml/2006/ole">
            <mc:AlternateContent xmlns:mc="http://schemas.openxmlformats.org/markup-compatibility/2006">
              <mc:Choice xmlns:v="urn:schemas-microsoft-com:vml" Requires="v">
                <p:oleObj spid="_x0000_s2077" name="Equation" r:id="rId52" imgW="914400" imgH="381000" progId="Equation.DSMT4">
                  <p:embed/>
                </p:oleObj>
              </mc:Choice>
              <mc:Fallback>
                <p:oleObj name="Equation" r:id="rId52" imgW="914400" imgH="381000" progId="Equation.DSMT4">
                  <p:embed/>
                  <p:pic>
                    <p:nvPicPr>
                      <p:cNvPr id="36" name="Object 3"/>
                      <p:cNvPicPr>
                        <a:picLocks noChangeAspect="1" noChangeArrowheads="1"/>
                      </p:cNvPicPr>
                      <p:nvPr/>
                    </p:nvPicPr>
                    <p:blipFill>
                      <a:blip r:embed="rId53">
                        <a:extLst>
                          <a:ext uri="{28A0092B-C50C-407E-A947-70E740481C1C}">
                            <a14:useLocalDpi xmlns:a14="http://schemas.microsoft.com/office/drawing/2010/main" val="0"/>
                          </a:ext>
                        </a:extLst>
                      </a:blip>
                      <a:srcRect/>
                      <a:stretch>
                        <a:fillRect/>
                      </a:stretch>
                    </p:blipFill>
                    <p:spPr bwMode="auto">
                      <a:xfrm>
                        <a:off x="5497513" y="4859338"/>
                        <a:ext cx="701675" cy="295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 name="Object 3"/>
          <p:cNvGraphicFramePr>
            <a:graphicFrameLocks noChangeAspect="1"/>
          </p:cNvGraphicFramePr>
          <p:nvPr/>
        </p:nvGraphicFramePr>
        <p:xfrm>
          <a:off x="7678738" y="4310063"/>
          <a:ext cx="223837" cy="404812"/>
        </p:xfrm>
        <a:graphic>
          <a:graphicData uri="http://schemas.openxmlformats.org/presentationml/2006/ole">
            <mc:AlternateContent xmlns:mc="http://schemas.openxmlformats.org/markup-compatibility/2006">
              <mc:Choice xmlns:v="urn:schemas-microsoft-com:vml" Requires="v">
                <p:oleObj spid="_x0000_s2078" name="Equation" r:id="rId54" imgW="291973" imgH="520474" progId="Equation.DSMT4">
                  <p:embed/>
                </p:oleObj>
              </mc:Choice>
              <mc:Fallback>
                <p:oleObj name="Equation" r:id="rId54" imgW="291973" imgH="520474" progId="Equation.DSMT4">
                  <p:embed/>
                  <p:pic>
                    <p:nvPicPr>
                      <p:cNvPr id="37" name="Object 3"/>
                      <p:cNvPicPr>
                        <a:picLocks noChangeAspect="1" noChangeArrowheads="1"/>
                      </p:cNvPicPr>
                      <p:nvPr/>
                    </p:nvPicPr>
                    <p:blipFill>
                      <a:blip r:embed="rId55">
                        <a:extLst>
                          <a:ext uri="{28A0092B-C50C-407E-A947-70E740481C1C}">
                            <a14:useLocalDpi xmlns:a14="http://schemas.microsoft.com/office/drawing/2010/main" val="0"/>
                          </a:ext>
                        </a:extLst>
                      </a:blip>
                      <a:srcRect/>
                      <a:stretch>
                        <a:fillRect/>
                      </a:stretch>
                    </p:blipFill>
                    <p:spPr bwMode="auto">
                      <a:xfrm>
                        <a:off x="7678738" y="4310063"/>
                        <a:ext cx="223837" cy="404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 name="Object 3"/>
          <p:cNvGraphicFramePr>
            <a:graphicFrameLocks noChangeAspect="1"/>
          </p:cNvGraphicFramePr>
          <p:nvPr/>
        </p:nvGraphicFramePr>
        <p:xfrm>
          <a:off x="7451725" y="4903788"/>
          <a:ext cx="712788" cy="206375"/>
        </p:xfrm>
        <a:graphic>
          <a:graphicData uri="http://schemas.openxmlformats.org/presentationml/2006/ole">
            <mc:AlternateContent xmlns:mc="http://schemas.openxmlformats.org/markup-compatibility/2006">
              <mc:Choice xmlns:v="urn:schemas-microsoft-com:vml" Requires="v">
                <p:oleObj spid="_x0000_s2079" name="Equation" r:id="rId56" imgW="926698" imgH="266584" progId="Equation.DSMT4">
                  <p:embed/>
                </p:oleObj>
              </mc:Choice>
              <mc:Fallback>
                <p:oleObj name="Equation" r:id="rId56" imgW="926698" imgH="266584" progId="Equation.DSMT4">
                  <p:embed/>
                  <p:pic>
                    <p:nvPicPr>
                      <p:cNvPr id="38" name="Object 3"/>
                      <p:cNvPicPr>
                        <a:picLocks noChangeAspect="1" noChangeArrowheads="1"/>
                      </p:cNvPicPr>
                      <p:nvPr/>
                    </p:nvPicPr>
                    <p:blipFill>
                      <a:blip r:embed="rId57">
                        <a:extLst>
                          <a:ext uri="{28A0092B-C50C-407E-A947-70E740481C1C}">
                            <a14:useLocalDpi xmlns:a14="http://schemas.microsoft.com/office/drawing/2010/main" val="0"/>
                          </a:ext>
                        </a:extLst>
                      </a:blip>
                      <a:srcRect/>
                      <a:stretch>
                        <a:fillRect/>
                      </a:stretch>
                    </p:blipFill>
                    <p:spPr bwMode="auto">
                      <a:xfrm>
                        <a:off x="7451725" y="4903788"/>
                        <a:ext cx="712788" cy="206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33" name="Object 37"/>
          <p:cNvGraphicFramePr>
            <a:graphicFrameLocks noChangeAspect="1"/>
          </p:cNvGraphicFramePr>
          <p:nvPr/>
        </p:nvGraphicFramePr>
        <p:xfrm>
          <a:off x="2627784" y="5517232"/>
          <a:ext cx="3454400" cy="889000"/>
        </p:xfrm>
        <a:graphic>
          <a:graphicData uri="http://schemas.openxmlformats.org/presentationml/2006/ole">
            <mc:AlternateContent xmlns:mc="http://schemas.openxmlformats.org/markup-compatibility/2006">
              <mc:Choice xmlns:v="urn:schemas-microsoft-com:vml" Requires="v">
                <p:oleObj spid="_x0000_s2080" name="Equation" r:id="rId58" imgW="3454400" imgH="889000" progId="Equation.DSMT4">
                  <p:embed/>
                </p:oleObj>
              </mc:Choice>
              <mc:Fallback>
                <p:oleObj name="Equation" r:id="rId58" imgW="3454400" imgH="889000" progId="Equation.DSMT4">
                  <p:embed/>
                  <p:pic>
                    <p:nvPicPr>
                      <p:cNvPr id="29733" name="Object 37"/>
                      <p:cNvPicPr>
                        <a:picLocks noChangeAspect="1" noChangeArrowheads="1"/>
                      </p:cNvPicPr>
                      <p:nvPr/>
                    </p:nvPicPr>
                    <p:blipFill>
                      <a:blip r:embed="rId59">
                        <a:extLst>
                          <a:ext uri="{28A0092B-C50C-407E-A947-70E740481C1C}">
                            <a14:useLocalDpi xmlns:a14="http://schemas.microsoft.com/office/drawing/2010/main" val="0"/>
                          </a:ext>
                        </a:extLst>
                      </a:blip>
                      <a:srcRect/>
                      <a:stretch>
                        <a:fillRect/>
                      </a:stretch>
                    </p:blipFill>
                    <p:spPr bwMode="auto">
                      <a:xfrm>
                        <a:off x="2627784" y="5517232"/>
                        <a:ext cx="34544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9"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a:t>© Copyright all rights reserved to Homework depot: </a:t>
            </a:r>
            <a:r>
              <a:rPr lang="en-US" sz="1000">
                <a:hlinkClick r:id="rId60"/>
              </a:rPr>
              <a:t>www.BCMath.ca</a:t>
            </a:r>
            <a:r>
              <a:rPr lang="en-US" sz="1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9702"/>
                                        </p:tgtEl>
                                        <p:attrNameLst>
                                          <p:attrName>style.visibility</p:attrName>
                                        </p:attrNameLst>
                                      </p:cBhvr>
                                      <p:to>
                                        <p:strVal val="visible"/>
                                      </p:to>
                                    </p:set>
                                    <p:animEffect transition="in" filter="blinds(horizontal)">
                                      <p:cBhvr>
                                        <p:cTn id="7" dur="500"/>
                                        <p:tgtEl>
                                          <p:spTgt spid="2970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9698"/>
                                        </p:tgtEl>
                                        <p:attrNameLst>
                                          <p:attrName>style.visibility</p:attrName>
                                        </p:attrNameLst>
                                      </p:cBhvr>
                                      <p:to>
                                        <p:strVal val="visible"/>
                                      </p:to>
                                    </p:set>
                                    <p:animEffect transition="in" filter="blinds(horizontal)">
                                      <p:cBhvr>
                                        <p:cTn id="12" dur="500"/>
                                        <p:tgtEl>
                                          <p:spTgt spid="2969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9699"/>
                                        </p:tgtEl>
                                        <p:attrNameLst>
                                          <p:attrName>style.visibility</p:attrName>
                                        </p:attrNameLst>
                                      </p:cBhvr>
                                      <p:to>
                                        <p:strVal val="visible"/>
                                      </p:to>
                                    </p:set>
                                    <p:animEffect transition="in" filter="blinds(horizontal)">
                                      <p:cBhvr>
                                        <p:cTn id="17" dur="500"/>
                                        <p:tgtEl>
                                          <p:spTgt spid="2969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linds(horizontal)">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linds(horizontal)">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linds(horizontal)">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blinds(horizontal)">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blinds(horizontal)">
                                      <p:cBhvr>
                                        <p:cTn id="57" dur="5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blinds(horizontal)">
                                      <p:cBhvr>
                                        <p:cTn id="62" dur="500"/>
                                        <p:tgtEl>
                                          <p:spTgt spid="19"/>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blinds(horizontal)">
                                      <p:cBhvr>
                                        <p:cTn id="67" dur="500"/>
                                        <p:tgtEl>
                                          <p:spTgt spid="20"/>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blinds(horizontal)">
                                      <p:cBhvr>
                                        <p:cTn id="72" dur="500"/>
                                        <p:tgtEl>
                                          <p:spTgt spid="21"/>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22"/>
                                        </p:tgtEl>
                                        <p:attrNameLst>
                                          <p:attrName>style.visibility</p:attrName>
                                        </p:attrNameLst>
                                      </p:cBhvr>
                                      <p:to>
                                        <p:strVal val="visible"/>
                                      </p:to>
                                    </p:set>
                                    <p:animEffect transition="in" filter="blinds(horizontal)">
                                      <p:cBhvr>
                                        <p:cTn id="77" dur="500"/>
                                        <p:tgtEl>
                                          <p:spTgt spid="22"/>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nodeType="clickEffect">
                                  <p:stCondLst>
                                    <p:cond delay="0"/>
                                  </p:stCondLst>
                                  <p:childTnLst>
                                    <p:set>
                                      <p:cBhvr>
                                        <p:cTn id="81" dur="1" fill="hold">
                                          <p:stCondLst>
                                            <p:cond delay="0"/>
                                          </p:stCondLst>
                                        </p:cTn>
                                        <p:tgtEl>
                                          <p:spTgt spid="23"/>
                                        </p:tgtEl>
                                        <p:attrNameLst>
                                          <p:attrName>style.visibility</p:attrName>
                                        </p:attrNameLst>
                                      </p:cBhvr>
                                      <p:to>
                                        <p:strVal val="visible"/>
                                      </p:to>
                                    </p:set>
                                    <p:animEffect transition="in" filter="blinds(horizontal)">
                                      <p:cBhvr>
                                        <p:cTn id="82" dur="500"/>
                                        <p:tgtEl>
                                          <p:spTgt spid="23"/>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25"/>
                                        </p:tgtEl>
                                        <p:attrNameLst>
                                          <p:attrName>style.visibility</p:attrName>
                                        </p:attrNameLst>
                                      </p:cBhvr>
                                      <p:to>
                                        <p:strVal val="visible"/>
                                      </p:to>
                                    </p:set>
                                    <p:animEffect transition="in" filter="blinds(horizontal)">
                                      <p:cBhvr>
                                        <p:cTn id="87" dur="500"/>
                                        <p:tgtEl>
                                          <p:spTgt spid="25"/>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nodeType="clickEffect">
                                  <p:stCondLst>
                                    <p:cond delay="0"/>
                                  </p:stCondLst>
                                  <p:childTnLst>
                                    <p:set>
                                      <p:cBhvr>
                                        <p:cTn id="91" dur="1" fill="hold">
                                          <p:stCondLst>
                                            <p:cond delay="0"/>
                                          </p:stCondLst>
                                        </p:cTn>
                                        <p:tgtEl>
                                          <p:spTgt spid="26"/>
                                        </p:tgtEl>
                                        <p:attrNameLst>
                                          <p:attrName>style.visibility</p:attrName>
                                        </p:attrNameLst>
                                      </p:cBhvr>
                                      <p:to>
                                        <p:strVal val="visible"/>
                                      </p:to>
                                    </p:set>
                                    <p:animEffect transition="in" filter="blinds(horizontal)">
                                      <p:cBhvr>
                                        <p:cTn id="92" dur="500"/>
                                        <p:tgtEl>
                                          <p:spTgt spid="26"/>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nodeType="clickEffect">
                                  <p:stCondLst>
                                    <p:cond delay="0"/>
                                  </p:stCondLst>
                                  <p:childTnLst>
                                    <p:set>
                                      <p:cBhvr>
                                        <p:cTn id="96" dur="1" fill="hold">
                                          <p:stCondLst>
                                            <p:cond delay="0"/>
                                          </p:stCondLst>
                                        </p:cTn>
                                        <p:tgtEl>
                                          <p:spTgt spid="27"/>
                                        </p:tgtEl>
                                        <p:attrNameLst>
                                          <p:attrName>style.visibility</p:attrName>
                                        </p:attrNameLst>
                                      </p:cBhvr>
                                      <p:to>
                                        <p:strVal val="visible"/>
                                      </p:to>
                                    </p:set>
                                    <p:animEffect transition="in" filter="blinds(horizontal)">
                                      <p:cBhvr>
                                        <p:cTn id="97" dur="500"/>
                                        <p:tgtEl>
                                          <p:spTgt spid="27"/>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nodeType="clickEffect">
                                  <p:stCondLst>
                                    <p:cond delay="0"/>
                                  </p:stCondLst>
                                  <p:childTnLst>
                                    <p:set>
                                      <p:cBhvr>
                                        <p:cTn id="101" dur="1" fill="hold">
                                          <p:stCondLst>
                                            <p:cond delay="0"/>
                                          </p:stCondLst>
                                        </p:cTn>
                                        <p:tgtEl>
                                          <p:spTgt spid="28"/>
                                        </p:tgtEl>
                                        <p:attrNameLst>
                                          <p:attrName>style.visibility</p:attrName>
                                        </p:attrNameLst>
                                      </p:cBhvr>
                                      <p:to>
                                        <p:strVal val="visible"/>
                                      </p:to>
                                    </p:set>
                                    <p:animEffect transition="in" filter="blinds(horizontal)">
                                      <p:cBhvr>
                                        <p:cTn id="102" dur="500"/>
                                        <p:tgtEl>
                                          <p:spTgt spid="28"/>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29"/>
                                        </p:tgtEl>
                                        <p:attrNameLst>
                                          <p:attrName>style.visibility</p:attrName>
                                        </p:attrNameLst>
                                      </p:cBhvr>
                                      <p:to>
                                        <p:strVal val="visible"/>
                                      </p:to>
                                    </p:set>
                                    <p:animEffect transition="in" filter="blinds(horizontal)">
                                      <p:cBhvr>
                                        <p:cTn id="107" dur="500"/>
                                        <p:tgtEl>
                                          <p:spTgt spid="29"/>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30"/>
                                        </p:tgtEl>
                                        <p:attrNameLst>
                                          <p:attrName>style.visibility</p:attrName>
                                        </p:attrNameLst>
                                      </p:cBhvr>
                                      <p:to>
                                        <p:strVal val="visible"/>
                                      </p:to>
                                    </p:set>
                                    <p:animEffect transition="in" filter="blinds(horizontal)">
                                      <p:cBhvr>
                                        <p:cTn id="112" dur="500"/>
                                        <p:tgtEl>
                                          <p:spTgt spid="30"/>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nodeType="clickEffect">
                                  <p:stCondLst>
                                    <p:cond delay="0"/>
                                  </p:stCondLst>
                                  <p:childTnLst>
                                    <p:set>
                                      <p:cBhvr>
                                        <p:cTn id="116" dur="1" fill="hold">
                                          <p:stCondLst>
                                            <p:cond delay="0"/>
                                          </p:stCondLst>
                                        </p:cTn>
                                        <p:tgtEl>
                                          <p:spTgt spid="31"/>
                                        </p:tgtEl>
                                        <p:attrNameLst>
                                          <p:attrName>style.visibility</p:attrName>
                                        </p:attrNameLst>
                                      </p:cBhvr>
                                      <p:to>
                                        <p:strVal val="visible"/>
                                      </p:to>
                                    </p:set>
                                    <p:animEffect transition="in" filter="blinds(horizontal)">
                                      <p:cBhvr>
                                        <p:cTn id="117" dur="500"/>
                                        <p:tgtEl>
                                          <p:spTgt spid="31"/>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nodeType="clickEffect">
                                  <p:stCondLst>
                                    <p:cond delay="0"/>
                                  </p:stCondLst>
                                  <p:childTnLst>
                                    <p:set>
                                      <p:cBhvr>
                                        <p:cTn id="121" dur="1" fill="hold">
                                          <p:stCondLst>
                                            <p:cond delay="0"/>
                                          </p:stCondLst>
                                        </p:cTn>
                                        <p:tgtEl>
                                          <p:spTgt spid="32"/>
                                        </p:tgtEl>
                                        <p:attrNameLst>
                                          <p:attrName>style.visibility</p:attrName>
                                        </p:attrNameLst>
                                      </p:cBhvr>
                                      <p:to>
                                        <p:strVal val="visible"/>
                                      </p:to>
                                    </p:set>
                                    <p:animEffect transition="in" filter="blinds(horizontal)">
                                      <p:cBhvr>
                                        <p:cTn id="122" dur="500"/>
                                        <p:tgtEl>
                                          <p:spTgt spid="32"/>
                                        </p:tgtEl>
                                      </p:cBhvr>
                                    </p:animEffect>
                                  </p:childTnLst>
                                </p:cTn>
                              </p:par>
                            </p:childTnLst>
                          </p:cTn>
                        </p:par>
                      </p:childTnLst>
                    </p:cTn>
                  </p:par>
                  <p:par>
                    <p:cTn id="123" fill="hold">
                      <p:stCondLst>
                        <p:cond delay="indefinite"/>
                      </p:stCondLst>
                      <p:childTnLst>
                        <p:par>
                          <p:cTn id="124" fill="hold">
                            <p:stCondLst>
                              <p:cond delay="0"/>
                            </p:stCondLst>
                            <p:childTnLst>
                              <p:par>
                                <p:cTn id="125" presetID="3" presetClass="entr" presetSubtype="10" fill="hold" nodeType="clickEffect">
                                  <p:stCondLst>
                                    <p:cond delay="0"/>
                                  </p:stCondLst>
                                  <p:childTnLst>
                                    <p:set>
                                      <p:cBhvr>
                                        <p:cTn id="126" dur="1" fill="hold">
                                          <p:stCondLst>
                                            <p:cond delay="0"/>
                                          </p:stCondLst>
                                        </p:cTn>
                                        <p:tgtEl>
                                          <p:spTgt spid="33"/>
                                        </p:tgtEl>
                                        <p:attrNameLst>
                                          <p:attrName>style.visibility</p:attrName>
                                        </p:attrNameLst>
                                      </p:cBhvr>
                                      <p:to>
                                        <p:strVal val="visible"/>
                                      </p:to>
                                    </p:set>
                                    <p:animEffect transition="in" filter="blinds(horizontal)">
                                      <p:cBhvr>
                                        <p:cTn id="127" dur="500"/>
                                        <p:tgtEl>
                                          <p:spTgt spid="33"/>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nodeType="clickEffect">
                                  <p:stCondLst>
                                    <p:cond delay="0"/>
                                  </p:stCondLst>
                                  <p:childTnLst>
                                    <p:set>
                                      <p:cBhvr>
                                        <p:cTn id="131" dur="1" fill="hold">
                                          <p:stCondLst>
                                            <p:cond delay="0"/>
                                          </p:stCondLst>
                                        </p:cTn>
                                        <p:tgtEl>
                                          <p:spTgt spid="34"/>
                                        </p:tgtEl>
                                        <p:attrNameLst>
                                          <p:attrName>style.visibility</p:attrName>
                                        </p:attrNameLst>
                                      </p:cBhvr>
                                      <p:to>
                                        <p:strVal val="visible"/>
                                      </p:to>
                                    </p:set>
                                    <p:animEffect transition="in" filter="blinds(horizontal)">
                                      <p:cBhvr>
                                        <p:cTn id="132" dur="500"/>
                                        <p:tgtEl>
                                          <p:spTgt spid="34"/>
                                        </p:tgtEl>
                                      </p:cBhvr>
                                    </p:animEffect>
                                  </p:childTnLst>
                                </p:cTn>
                              </p:par>
                            </p:childTnLst>
                          </p:cTn>
                        </p:par>
                      </p:childTnLst>
                    </p:cTn>
                  </p:par>
                  <p:par>
                    <p:cTn id="133" fill="hold">
                      <p:stCondLst>
                        <p:cond delay="indefinite"/>
                      </p:stCondLst>
                      <p:childTnLst>
                        <p:par>
                          <p:cTn id="134" fill="hold">
                            <p:stCondLst>
                              <p:cond delay="0"/>
                            </p:stCondLst>
                            <p:childTnLst>
                              <p:par>
                                <p:cTn id="135" presetID="3" presetClass="entr" presetSubtype="10" fill="hold" nodeType="clickEffect">
                                  <p:stCondLst>
                                    <p:cond delay="0"/>
                                  </p:stCondLst>
                                  <p:childTnLst>
                                    <p:set>
                                      <p:cBhvr>
                                        <p:cTn id="136" dur="1" fill="hold">
                                          <p:stCondLst>
                                            <p:cond delay="0"/>
                                          </p:stCondLst>
                                        </p:cTn>
                                        <p:tgtEl>
                                          <p:spTgt spid="35"/>
                                        </p:tgtEl>
                                        <p:attrNameLst>
                                          <p:attrName>style.visibility</p:attrName>
                                        </p:attrNameLst>
                                      </p:cBhvr>
                                      <p:to>
                                        <p:strVal val="visible"/>
                                      </p:to>
                                    </p:set>
                                    <p:animEffect transition="in" filter="blinds(horizontal)">
                                      <p:cBhvr>
                                        <p:cTn id="137" dur="500"/>
                                        <p:tgtEl>
                                          <p:spTgt spid="35"/>
                                        </p:tgtEl>
                                      </p:cBhvr>
                                    </p:animEffect>
                                  </p:childTnLst>
                                </p:cTn>
                              </p:par>
                            </p:childTnLst>
                          </p:cTn>
                        </p:par>
                      </p:childTnLst>
                    </p:cTn>
                  </p:par>
                  <p:par>
                    <p:cTn id="138" fill="hold">
                      <p:stCondLst>
                        <p:cond delay="indefinite"/>
                      </p:stCondLst>
                      <p:childTnLst>
                        <p:par>
                          <p:cTn id="139" fill="hold">
                            <p:stCondLst>
                              <p:cond delay="0"/>
                            </p:stCondLst>
                            <p:childTnLst>
                              <p:par>
                                <p:cTn id="140" presetID="3" presetClass="entr" presetSubtype="10" fill="hold" nodeType="clickEffect">
                                  <p:stCondLst>
                                    <p:cond delay="0"/>
                                  </p:stCondLst>
                                  <p:childTnLst>
                                    <p:set>
                                      <p:cBhvr>
                                        <p:cTn id="141" dur="1" fill="hold">
                                          <p:stCondLst>
                                            <p:cond delay="0"/>
                                          </p:stCondLst>
                                        </p:cTn>
                                        <p:tgtEl>
                                          <p:spTgt spid="36"/>
                                        </p:tgtEl>
                                        <p:attrNameLst>
                                          <p:attrName>style.visibility</p:attrName>
                                        </p:attrNameLst>
                                      </p:cBhvr>
                                      <p:to>
                                        <p:strVal val="visible"/>
                                      </p:to>
                                    </p:set>
                                    <p:animEffect transition="in" filter="blinds(horizontal)">
                                      <p:cBhvr>
                                        <p:cTn id="142" dur="500"/>
                                        <p:tgtEl>
                                          <p:spTgt spid="36"/>
                                        </p:tgtEl>
                                      </p:cBhvr>
                                    </p:animEffect>
                                  </p:childTnLst>
                                </p:cTn>
                              </p:par>
                            </p:childTnLst>
                          </p:cTn>
                        </p:par>
                      </p:childTnLst>
                    </p:cTn>
                  </p:par>
                  <p:par>
                    <p:cTn id="143" fill="hold">
                      <p:stCondLst>
                        <p:cond delay="indefinite"/>
                      </p:stCondLst>
                      <p:childTnLst>
                        <p:par>
                          <p:cTn id="144" fill="hold">
                            <p:stCondLst>
                              <p:cond delay="0"/>
                            </p:stCondLst>
                            <p:childTnLst>
                              <p:par>
                                <p:cTn id="145" presetID="3" presetClass="entr" presetSubtype="10" fill="hold" nodeType="clickEffect">
                                  <p:stCondLst>
                                    <p:cond delay="0"/>
                                  </p:stCondLst>
                                  <p:childTnLst>
                                    <p:set>
                                      <p:cBhvr>
                                        <p:cTn id="146" dur="1" fill="hold">
                                          <p:stCondLst>
                                            <p:cond delay="0"/>
                                          </p:stCondLst>
                                        </p:cTn>
                                        <p:tgtEl>
                                          <p:spTgt spid="37"/>
                                        </p:tgtEl>
                                        <p:attrNameLst>
                                          <p:attrName>style.visibility</p:attrName>
                                        </p:attrNameLst>
                                      </p:cBhvr>
                                      <p:to>
                                        <p:strVal val="visible"/>
                                      </p:to>
                                    </p:set>
                                    <p:animEffect transition="in" filter="blinds(horizontal)">
                                      <p:cBhvr>
                                        <p:cTn id="147" dur="500"/>
                                        <p:tgtEl>
                                          <p:spTgt spid="37"/>
                                        </p:tgtEl>
                                      </p:cBhvr>
                                    </p:animEffect>
                                  </p:childTnLst>
                                </p:cTn>
                              </p:par>
                            </p:childTnLst>
                          </p:cTn>
                        </p:par>
                      </p:childTnLst>
                    </p:cTn>
                  </p:par>
                  <p:par>
                    <p:cTn id="148" fill="hold">
                      <p:stCondLst>
                        <p:cond delay="indefinite"/>
                      </p:stCondLst>
                      <p:childTnLst>
                        <p:par>
                          <p:cTn id="149" fill="hold">
                            <p:stCondLst>
                              <p:cond delay="0"/>
                            </p:stCondLst>
                            <p:childTnLst>
                              <p:par>
                                <p:cTn id="150" presetID="3" presetClass="entr" presetSubtype="10" fill="hold" nodeType="clickEffect">
                                  <p:stCondLst>
                                    <p:cond delay="0"/>
                                  </p:stCondLst>
                                  <p:childTnLst>
                                    <p:set>
                                      <p:cBhvr>
                                        <p:cTn id="151" dur="1" fill="hold">
                                          <p:stCondLst>
                                            <p:cond delay="0"/>
                                          </p:stCondLst>
                                        </p:cTn>
                                        <p:tgtEl>
                                          <p:spTgt spid="38"/>
                                        </p:tgtEl>
                                        <p:attrNameLst>
                                          <p:attrName>style.visibility</p:attrName>
                                        </p:attrNameLst>
                                      </p:cBhvr>
                                      <p:to>
                                        <p:strVal val="visible"/>
                                      </p:to>
                                    </p:set>
                                    <p:animEffect transition="in" filter="blinds(horizontal)">
                                      <p:cBhvr>
                                        <p:cTn id="152" dur="500"/>
                                        <p:tgtEl>
                                          <p:spTgt spid="38"/>
                                        </p:tgtEl>
                                      </p:cBhvr>
                                    </p:animEffect>
                                  </p:childTnLst>
                                </p:cTn>
                              </p:par>
                            </p:childTnLst>
                          </p:cTn>
                        </p:par>
                      </p:childTnLst>
                    </p:cTn>
                  </p:par>
                  <p:par>
                    <p:cTn id="153" fill="hold">
                      <p:stCondLst>
                        <p:cond delay="indefinite"/>
                      </p:stCondLst>
                      <p:childTnLst>
                        <p:par>
                          <p:cTn id="154" fill="hold">
                            <p:stCondLst>
                              <p:cond delay="0"/>
                            </p:stCondLst>
                            <p:childTnLst>
                              <p:par>
                                <p:cTn id="155" presetID="3" presetClass="entr" presetSubtype="10" fill="hold" nodeType="clickEffect">
                                  <p:stCondLst>
                                    <p:cond delay="0"/>
                                  </p:stCondLst>
                                  <p:childTnLst>
                                    <p:set>
                                      <p:cBhvr>
                                        <p:cTn id="156" dur="1" fill="hold">
                                          <p:stCondLst>
                                            <p:cond delay="0"/>
                                          </p:stCondLst>
                                        </p:cTn>
                                        <p:tgtEl>
                                          <p:spTgt spid="29733"/>
                                        </p:tgtEl>
                                        <p:attrNameLst>
                                          <p:attrName>style.visibility</p:attrName>
                                        </p:attrNameLst>
                                      </p:cBhvr>
                                      <p:to>
                                        <p:strVal val="visible"/>
                                      </p:to>
                                    </p:set>
                                    <p:animEffect transition="in" filter="blinds(horizontal)">
                                      <p:cBhvr>
                                        <p:cTn id="157" dur="500"/>
                                        <p:tgtEl>
                                          <p:spTgt spid="297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4" name="Rectangle 2"/>
          <p:cNvSpPr>
            <a:spLocks noGrp="1" noChangeArrowheads="1"/>
          </p:cNvSpPr>
          <p:nvPr>
            <p:ph type="title"/>
          </p:nvPr>
        </p:nvSpPr>
        <p:spPr>
          <a:xfrm>
            <a:off x="179512" y="260648"/>
            <a:ext cx="7673280" cy="517450"/>
          </a:xfrm>
        </p:spPr>
        <p:txBody>
          <a:bodyPr>
            <a:normAutofit fontScale="90000"/>
          </a:bodyPr>
          <a:lstStyle/>
          <a:p>
            <a:pPr eaLnBrk="1" hangingPunct="1"/>
            <a:r>
              <a:rPr lang="en-CA" dirty="0"/>
              <a:t>Ex#: Solve each of the problems below</a:t>
            </a:r>
          </a:p>
        </p:txBody>
      </p:sp>
      <p:sp>
        <p:nvSpPr>
          <p:cNvPr id="8" name="TextBox 7"/>
          <p:cNvSpPr txBox="1">
            <a:spLocks noChangeArrowheads="1"/>
          </p:cNvSpPr>
          <p:nvPr/>
        </p:nvSpPr>
        <p:spPr bwMode="auto">
          <a:xfrm>
            <a:off x="251520" y="908720"/>
            <a:ext cx="5049780" cy="446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300" dirty="0">
                <a:latin typeface="+mj-lt"/>
              </a:rPr>
              <a:t>Find the 30</a:t>
            </a:r>
            <a:r>
              <a:rPr lang="en-CA" sz="2300" baseline="30000" dirty="0">
                <a:latin typeface="+mj-lt"/>
              </a:rPr>
              <a:t>th</a:t>
            </a:r>
            <a:r>
              <a:rPr lang="en-CA" sz="2300" dirty="0">
                <a:latin typeface="+mj-lt"/>
              </a:rPr>
              <a:t> term in the sequence: </a:t>
            </a:r>
          </a:p>
        </p:txBody>
      </p:sp>
      <p:graphicFrame>
        <p:nvGraphicFramePr>
          <p:cNvPr id="2" name="Object 3"/>
          <p:cNvGraphicFramePr>
            <a:graphicFrameLocks noChangeAspect="1"/>
          </p:cNvGraphicFramePr>
          <p:nvPr/>
        </p:nvGraphicFramePr>
        <p:xfrm>
          <a:off x="323528" y="1484784"/>
          <a:ext cx="2509838" cy="344487"/>
        </p:xfrm>
        <a:graphic>
          <a:graphicData uri="http://schemas.openxmlformats.org/presentationml/2006/ole">
            <mc:AlternateContent xmlns:mc="http://schemas.openxmlformats.org/markup-compatibility/2006">
              <mc:Choice xmlns:v="urn:schemas-microsoft-com:vml" Requires="v">
                <p:oleObj spid="_x0000_s3074" name="Equation" r:id="rId4" imgW="3263900" imgH="444500" progId="Equation.DSMT4">
                  <p:embed/>
                </p:oleObj>
              </mc:Choice>
              <mc:Fallback>
                <p:oleObj name="Equation" r:id="rId4" imgW="3263900" imgH="444500" progId="Equation.DSMT4">
                  <p:embed/>
                  <p:pic>
                    <p:nvPicPr>
                      <p:cNvPr id="2"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28" y="1484784"/>
                        <a:ext cx="2509838" cy="344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TextBox 23"/>
          <p:cNvSpPr txBox="1">
            <a:spLocks noChangeArrowheads="1"/>
          </p:cNvSpPr>
          <p:nvPr/>
        </p:nvSpPr>
        <p:spPr bwMode="auto">
          <a:xfrm>
            <a:off x="323528" y="3068960"/>
            <a:ext cx="5213287" cy="446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300" dirty="0">
                <a:latin typeface="+mj-lt"/>
              </a:rPr>
              <a:t>Find the 200</a:t>
            </a:r>
            <a:r>
              <a:rPr lang="en-CA" sz="2300" baseline="30000" dirty="0">
                <a:latin typeface="+mj-lt"/>
              </a:rPr>
              <a:t>th</a:t>
            </a:r>
            <a:r>
              <a:rPr lang="en-CA" sz="2300" dirty="0">
                <a:latin typeface="+mj-lt"/>
              </a:rPr>
              <a:t> term in the sequence: </a:t>
            </a:r>
          </a:p>
        </p:txBody>
      </p:sp>
      <p:graphicFrame>
        <p:nvGraphicFramePr>
          <p:cNvPr id="25" name="Object 3"/>
          <p:cNvGraphicFramePr>
            <a:graphicFrameLocks noChangeAspect="1"/>
          </p:cNvGraphicFramePr>
          <p:nvPr/>
        </p:nvGraphicFramePr>
        <p:xfrm>
          <a:off x="282575" y="3644900"/>
          <a:ext cx="2735263" cy="344488"/>
        </p:xfrm>
        <a:graphic>
          <a:graphicData uri="http://schemas.openxmlformats.org/presentationml/2006/ole">
            <mc:AlternateContent xmlns:mc="http://schemas.openxmlformats.org/markup-compatibility/2006">
              <mc:Choice xmlns:v="urn:schemas-microsoft-com:vml" Requires="v">
                <p:oleObj spid="_x0000_s3075" name="Equation" r:id="rId6" imgW="3556000" imgH="444500" progId="Equation.DSMT4">
                  <p:embed/>
                </p:oleObj>
              </mc:Choice>
              <mc:Fallback>
                <p:oleObj name="Equation" r:id="rId6" imgW="3556000" imgH="444500" progId="Equation.DSMT4">
                  <p:embed/>
                  <p:pic>
                    <p:nvPicPr>
                      <p:cNvPr id="25"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2575" y="3644900"/>
                        <a:ext cx="2735263" cy="344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18"/>
          <p:cNvGraphicFramePr>
            <a:graphicFrameLocks noChangeAspect="1"/>
          </p:cNvGraphicFramePr>
          <p:nvPr/>
        </p:nvGraphicFramePr>
        <p:xfrm>
          <a:off x="4652888" y="2044204"/>
          <a:ext cx="711200" cy="520700"/>
        </p:xfrm>
        <a:graphic>
          <a:graphicData uri="http://schemas.openxmlformats.org/presentationml/2006/ole">
            <mc:AlternateContent xmlns:mc="http://schemas.openxmlformats.org/markup-compatibility/2006">
              <mc:Choice xmlns:v="urn:schemas-microsoft-com:vml" Requires="v">
                <p:oleObj spid="_x0000_s3076" name="Equation" r:id="rId8" imgW="710891" imgH="520474" progId="Equation.DSMT4">
                  <p:embed/>
                </p:oleObj>
              </mc:Choice>
              <mc:Fallback>
                <p:oleObj name="Equation" r:id="rId8" imgW="710891" imgH="520474" progId="Equation.DSMT4">
                  <p:embed/>
                  <p:pic>
                    <p:nvPicPr>
                      <p:cNvPr id="3" name="Object 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52888" y="2044204"/>
                        <a:ext cx="7112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67" name="Object 19"/>
          <p:cNvGraphicFramePr>
            <a:graphicFrameLocks noChangeAspect="1"/>
          </p:cNvGraphicFramePr>
          <p:nvPr/>
        </p:nvGraphicFramePr>
        <p:xfrm>
          <a:off x="467544" y="2060848"/>
          <a:ext cx="984250" cy="322263"/>
        </p:xfrm>
        <a:graphic>
          <a:graphicData uri="http://schemas.openxmlformats.org/presentationml/2006/ole">
            <mc:AlternateContent xmlns:mc="http://schemas.openxmlformats.org/markup-compatibility/2006">
              <mc:Choice xmlns:v="urn:schemas-microsoft-com:vml" Requires="v">
                <p:oleObj spid="_x0000_s3077" name="Equation" r:id="rId10" imgW="1358310" imgH="444307" progId="Equation.DSMT4">
                  <p:embed/>
                </p:oleObj>
              </mc:Choice>
              <mc:Fallback>
                <p:oleObj name="Equation" r:id="rId10" imgW="1358310" imgH="444307" progId="Equation.DSMT4">
                  <p:embed/>
                  <p:pic>
                    <p:nvPicPr>
                      <p:cNvPr id="2067" name="Object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7544" y="2060848"/>
                        <a:ext cx="984250" cy="322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68" name="Object 20"/>
          <p:cNvGraphicFramePr>
            <a:graphicFrameLocks noChangeAspect="1"/>
          </p:cNvGraphicFramePr>
          <p:nvPr/>
        </p:nvGraphicFramePr>
        <p:xfrm>
          <a:off x="3995936" y="1596727"/>
          <a:ext cx="3760788" cy="392113"/>
        </p:xfrm>
        <a:graphic>
          <a:graphicData uri="http://schemas.openxmlformats.org/presentationml/2006/ole">
            <mc:AlternateContent xmlns:mc="http://schemas.openxmlformats.org/markup-compatibility/2006">
              <mc:Choice xmlns:v="urn:schemas-microsoft-com:vml" Requires="v">
                <p:oleObj spid="_x0000_s3078" name="Equation" r:id="rId12" imgW="5372100" imgH="520700" progId="Equation.DSMT4">
                  <p:embed/>
                </p:oleObj>
              </mc:Choice>
              <mc:Fallback>
                <p:oleObj name="Equation" r:id="rId12" imgW="5372100" imgH="520700" progId="Equation.DSMT4">
                  <p:embed/>
                  <p:pic>
                    <p:nvPicPr>
                      <p:cNvPr id="2068" name="Object 2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95936" y="1596727"/>
                        <a:ext cx="3760788" cy="392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69" name="Object 21"/>
          <p:cNvGraphicFramePr>
            <a:graphicFrameLocks noChangeAspect="1"/>
          </p:cNvGraphicFramePr>
          <p:nvPr/>
        </p:nvGraphicFramePr>
        <p:xfrm>
          <a:off x="5102076" y="2564904"/>
          <a:ext cx="1054100" cy="381000"/>
        </p:xfrm>
        <a:graphic>
          <a:graphicData uri="http://schemas.openxmlformats.org/presentationml/2006/ole">
            <mc:AlternateContent xmlns:mc="http://schemas.openxmlformats.org/markup-compatibility/2006">
              <mc:Choice xmlns:v="urn:schemas-microsoft-com:vml" Requires="v">
                <p:oleObj spid="_x0000_s3079" name="Equation" r:id="rId14" imgW="1054100" imgH="381000" progId="Equation.DSMT4">
                  <p:embed/>
                </p:oleObj>
              </mc:Choice>
              <mc:Fallback>
                <p:oleObj name="Equation" r:id="rId14" imgW="1054100" imgH="381000" progId="Equation.DSMT4">
                  <p:embed/>
                  <p:pic>
                    <p:nvPicPr>
                      <p:cNvPr id="2069" name="Object 2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102076" y="2564904"/>
                        <a:ext cx="1054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0" name="Object 22"/>
          <p:cNvGraphicFramePr>
            <a:graphicFrameLocks noChangeAspect="1"/>
          </p:cNvGraphicFramePr>
          <p:nvPr/>
        </p:nvGraphicFramePr>
        <p:xfrm>
          <a:off x="5508104" y="2060848"/>
          <a:ext cx="1981200" cy="469900"/>
        </p:xfrm>
        <a:graphic>
          <a:graphicData uri="http://schemas.openxmlformats.org/presentationml/2006/ole">
            <mc:AlternateContent xmlns:mc="http://schemas.openxmlformats.org/markup-compatibility/2006">
              <mc:Choice xmlns:v="urn:schemas-microsoft-com:vml" Requires="v">
                <p:oleObj spid="_x0000_s3080" name="Equation" r:id="rId16" imgW="1981200" imgH="469900" progId="Equation.DSMT4">
                  <p:embed/>
                </p:oleObj>
              </mc:Choice>
              <mc:Fallback>
                <p:oleObj name="Equation" r:id="rId16" imgW="1981200" imgH="469900" progId="Equation.DSMT4">
                  <p:embed/>
                  <p:pic>
                    <p:nvPicPr>
                      <p:cNvPr id="2070" name="Object 2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508104" y="2060848"/>
                        <a:ext cx="1981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 name="Object 19"/>
          <p:cNvGraphicFramePr>
            <a:graphicFrameLocks noChangeAspect="1"/>
          </p:cNvGraphicFramePr>
          <p:nvPr/>
        </p:nvGraphicFramePr>
        <p:xfrm>
          <a:off x="1691680" y="2060848"/>
          <a:ext cx="993775" cy="322263"/>
        </p:xfrm>
        <a:graphic>
          <a:graphicData uri="http://schemas.openxmlformats.org/presentationml/2006/ole">
            <mc:AlternateContent xmlns:mc="http://schemas.openxmlformats.org/markup-compatibility/2006">
              <mc:Choice xmlns:v="urn:schemas-microsoft-com:vml" Requires="v">
                <p:oleObj spid="_x0000_s3081" name="Equation" r:id="rId18" imgW="1371600" imgH="444500" progId="Equation.DSMT4">
                  <p:embed/>
                </p:oleObj>
              </mc:Choice>
              <mc:Fallback>
                <p:oleObj name="Equation" r:id="rId18" imgW="1371600" imgH="444500" progId="Equation.DSMT4">
                  <p:embed/>
                  <p:pic>
                    <p:nvPicPr>
                      <p:cNvPr id="31" name="Object 1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691680" y="2060848"/>
                        <a:ext cx="993775" cy="322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 name="Object 18"/>
          <p:cNvGraphicFramePr>
            <a:graphicFrameLocks noChangeAspect="1"/>
          </p:cNvGraphicFramePr>
          <p:nvPr/>
        </p:nvGraphicFramePr>
        <p:xfrm>
          <a:off x="3995936" y="4060428"/>
          <a:ext cx="850900" cy="520700"/>
        </p:xfrm>
        <a:graphic>
          <a:graphicData uri="http://schemas.openxmlformats.org/presentationml/2006/ole">
            <mc:AlternateContent xmlns:mc="http://schemas.openxmlformats.org/markup-compatibility/2006">
              <mc:Choice xmlns:v="urn:schemas-microsoft-com:vml" Requires="v">
                <p:oleObj spid="_x0000_s3082" name="Equation" r:id="rId20" imgW="850531" imgH="520474" progId="Equation.DSMT4">
                  <p:embed/>
                </p:oleObj>
              </mc:Choice>
              <mc:Fallback>
                <p:oleObj name="Equation" r:id="rId20" imgW="850531" imgH="520474" progId="Equation.DSMT4">
                  <p:embed/>
                  <p:pic>
                    <p:nvPicPr>
                      <p:cNvPr id="32" name="Object 1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995936" y="4060428"/>
                        <a:ext cx="8509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 name="Object 19"/>
          <p:cNvGraphicFramePr>
            <a:graphicFrameLocks noChangeAspect="1"/>
          </p:cNvGraphicFramePr>
          <p:nvPr/>
        </p:nvGraphicFramePr>
        <p:xfrm>
          <a:off x="363538" y="4252913"/>
          <a:ext cx="1049337" cy="322262"/>
        </p:xfrm>
        <a:graphic>
          <a:graphicData uri="http://schemas.openxmlformats.org/presentationml/2006/ole">
            <mc:AlternateContent xmlns:mc="http://schemas.openxmlformats.org/markup-compatibility/2006">
              <mc:Choice xmlns:v="urn:schemas-microsoft-com:vml" Requires="v">
                <p:oleObj spid="_x0000_s3083" name="Equation" r:id="rId22" imgW="1447172" imgH="444307" progId="Equation.DSMT4">
                  <p:embed/>
                </p:oleObj>
              </mc:Choice>
              <mc:Fallback>
                <p:oleObj name="Equation" r:id="rId22" imgW="1447172" imgH="444307" progId="Equation.DSMT4">
                  <p:embed/>
                  <p:pic>
                    <p:nvPicPr>
                      <p:cNvPr id="33" name="Object 19"/>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63538" y="4252913"/>
                        <a:ext cx="1049337" cy="322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 name="Object 19"/>
          <p:cNvGraphicFramePr>
            <a:graphicFrameLocks noChangeAspect="1"/>
          </p:cNvGraphicFramePr>
          <p:nvPr/>
        </p:nvGraphicFramePr>
        <p:xfrm>
          <a:off x="1536700" y="4252913"/>
          <a:ext cx="1158875" cy="322262"/>
        </p:xfrm>
        <a:graphic>
          <a:graphicData uri="http://schemas.openxmlformats.org/presentationml/2006/ole">
            <mc:AlternateContent xmlns:mc="http://schemas.openxmlformats.org/markup-compatibility/2006">
              <mc:Choice xmlns:v="urn:schemas-microsoft-com:vml" Requires="v">
                <p:oleObj spid="_x0000_s3084" name="Equation" r:id="rId24" imgW="1600200" imgH="444500" progId="Equation.DSMT4">
                  <p:embed/>
                </p:oleObj>
              </mc:Choice>
              <mc:Fallback>
                <p:oleObj name="Equation" r:id="rId24" imgW="1600200" imgH="444500" progId="Equation.DSMT4">
                  <p:embed/>
                  <p:pic>
                    <p:nvPicPr>
                      <p:cNvPr id="37" name="Object 19"/>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536700" y="4252913"/>
                        <a:ext cx="1158875" cy="322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 name="Object 18"/>
          <p:cNvGraphicFramePr>
            <a:graphicFrameLocks noChangeAspect="1"/>
          </p:cNvGraphicFramePr>
          <p:nvPr/>
        </p:nvGraphicFramePr>
        <p:xfrm>
          <a:off x="4932040" y="4077072"/>
          <a:ext cx="2592288" cy="456878"/>
        </p:xfrm>
        <a:graphic>
          <a:graphicData uri="http://schemas.openxmlformats.org/presentationml/2006/ole">
            <mc:AlternateContent xmlns:mc="http://schemas.openxmlformats.org/markup-compatibility/2006">
              <mc:Choice xmlns:v="urn:schemas-microsoft-com:vml" Requires="v">
                <p:oleObj spid="_x0000_s3085" name="Equation" r:id="rId26" imgW="3314700" imgH="584200" progId="Equation.DSMT4">
                  <p:embed/>
                </p:oleObj>
              </mc:Choice>
              <mc:Fallback>
                <p:oleObj name="Equation" r:id="rId26" imgW="3314700" imgH="584200" progId="Equation.DSMT4">
                  <p:embed/>
                  <p:pic>
                    <p:nvPicPr>
                      <p:cNvPr id="38" name="Object 18"/>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932040" y="4077072"/>
                        <a:ext cx="2592288" cy="45687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9" name="Object 31"/>
          <p:cNvGraphicFramePr>
            <a:graphicFrameLocks noChangeAspect="1"/>
          </p:cNvGraphicFramePr>
          <p:nvPr/>
        </p:nvGraphicFramePr>
        <p:xfrm>
          <a:off x="4572000" y="4687863"/>
          <a:ext cx="2255838" cy="541337"/>
        </p:xfrm>
        <a:graphic>
          <a:graphicData uri="http://schemas.openxmlformats.org/presentationml/2006/ole">
            <mc:AlternateContent xmlns:mc="http://schemas.openxmlformats.org/markup-compatibility/2006">
              <mc:Choice xmlns:v="urn:schemas-microsoft-com:vml" Requires="v">
                <p:oleObj spid="_x0000_s3086" name="Equation" r:id="rId28" imgW="1054100" imgH="254000" progId="Equation.DSMT4">
                  <p:embed/>
                </p:oleObj>
              </mc:Choice>
              <mc:Fallback>
                <p:oleObj name="Equation" r:id="rId28" imgW="1054100" imgH="254000" progId="Equation.DSMT4">
                  <p:embed/>
                  <p:pic>
                    <p:nvPicPr>
                      <p:cNvPr id="2079" name="Object 31"/>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572000" y="4687863"/>
                        <a:ext cx="2255838" cy="5413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80" name="Object 2"/>
          <p:cNvGraphicFramePr>
            <a:graphicFrameLocks noChangeAspect="1"/>
          </p:cNvGraphicFramePr>
          <p:nvPr/>
        </p:nvGraphicFramePr>
        <p:xfrm>
          <a:off x="4572000" y="5301208"/>
          <a:ext cx="1304925" cy="379412"/>
        </p:xfrm>
        <a:graphic>
          <a:graphicData uri="http://schemas.openxmlformats.org/presentationml/2006/ole">
            <mc:AlternateContent xmlns:mc="http://schemas.openxmlformats.org/markup-compatibility/2006">
              <mc:Choice xmlns:v="urn:schemas-microsoft-com:vml" Requires="v">
                <p:oleObj spid="_x0000_s3087" name="Equation" r:id="rId30" imgW="609336" imgH="177723" progId="Equation.DSMT4">
                  <p:embed/>
                </p:oleObj>
              </mc:Choice>
              <mc:Fallback>
                <p:oleObj name="Equation" r:id="rId30" imgW="609336" imgH="177723" progId="Equation.DSMT4">
                  <p:embed/>
                  <p:pic>
                    <p:nvPicPr>
                      <p:cNvPr id="2080" name="Object 2"/>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4572000" y="5301208"/>
                        <a:ext cx="1304925" cy="379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a:t>© Copyright all rights reserved to Homework depot: </a:t>
            </a:r>
            <a:r>
              <a:rPr lang="en-US" sz="1000">
                <a:hlinkClick r:id="rId32"/>
              </a:rPr>
              <a:t>www.BCMath.ca</a:t>
            </a:r>
            <a:r>
              <a:rPr lang="en-US" sz="1000"/>
              <a:t> </a:t>
            </a:r>
          </a:p>
        </p:txBody>
      </p:sp>
    </p:spTree>
    <p:extLst>
      <p:ext uri="{BB962C8B-B14F-4D97-AF65-F5344CB8AC3E}">
        <p14:creationId xmlns:p14="http://schemas.microsoft.com/office/powerpoint/2010/main" val="1836762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067"/>
                                        </p:tgtEl>
                                        <p:attrNameLst>
                                          <p:attrName>style.visibility</p:attrName>
                                        </p:attrNameLst>
                                      </p:cBhvr>
                                      <p:to>
                                        <p:strVal val="visible"/>
                                      </p:to>
                                    </p:set>
                                    <p:animEffect transition="in" filter="blinds(horizontal)">
                                      <p:cBhvr>
                                        <p:cTn id="7" dur="500"/>
                                        <p:tgtEl>
                                          <p:spTgt spid="206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blinds(horizontal)">
                                      <p:cBhvr>
                                        <p:cTn id="12" dur="500"/>
                                        <p:tgtEl>
                                          <p:spTgt spid="3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068"/>
                                        </p:tgtEl>
                                        <p:attrNameLst>
                                          <p:attrName>style.visibility</p:attrName>
                                        </p:attrNameLst>
                                      </p:cBhvr>
                                      <p:to>
                                        <p:strVal val="visible"/>
                                      </p:to>
                                    </p:set>
                                    <p:animEffect transition="in" filter="blinds(horizontal)">
                                      <p:cBhvr>
                                        <p:cTn id="17" dur="500"/>
                                        <p:tgtEl>
                                          <p:spTgt spid="206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linds(horizontal)">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070"/>
                                        </p:tgtEl>
                                        <p:attrNameLst>
                                          <p:attrName>style.visibility</p:attrName>
                                        </p:attrNameLst>
                                      </p:cBhvr>
                                      <p:to>
                                        <p:strVal val="visible"/>
                                      </p:to>
                                    </p:set>
                                    <p:animEffect transition="in" filter="blinds(horizontal)">
                                      <p:cBhvr>
                                        <p:cTn id="27" dur="500"/>
                                        <p:tgtEl>
                                          <p:spTgt spid="207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2069"/>
                                        </p:tgtEl>
                                        <p:attrNameLst>
                                          <p:attrName>style.visibility</p:attrName>
                                        </p:attrNameLst>
                                      </p:cBhvr>
                                      <p:to>
                                        <p:strVal val="visible"/>
                                      </p:to>
                                    </p:set>
                                    <p:animEffect transition="in" filter="blinds(horizontal)">
                                      <p:cBhvr>
                                        <p:cTn id="32" dur="500"/>
                                        <p:tgtEl>
                                          <p:spTgt spid="206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3"/>
                                        </p:tgtEl>
                                        <p:attrNameLst>
                                          <p:attrName>style.visibility</p:attrName>
                                        </p:attrNameLst>
                                      </p:cBhvr>
                                      <p:to>
                                        <p:strVal val="visible"/>
                                      </p:to>
                                    </p:set>
                                    <p:animEffect transition="in" filter="blinds(horizontal)">
                                      <p:cBhvr>
                                        <p:cTn id="37" dur="500"/>
                                        <p:tgtEl>
                                          <p:spTgt spid="33"/>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7"/>
                                        </p:tgtEl>
                                        <p:attrNameLst>
                                          <p:attrName>style.visibility</p:attrName>
                                        </p:attrNameLst>
                                      </p:cBhvr>
                                      <p:to>
                                        <p:strVal val="visible"/>
                                      </p:to>
                                    </p:set>
                                    <p:animEffect transition="in" filter="blinds(horizontal)">
                                      <p:cBhvr>
                                        <p:cTn id="42" dur="500"/>
                                        <p:tgtEl>
                                          <p:spTgt spid="37"/>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blinds(horizontal)">
                                      <p:cBhvr>
                                        <p:cTn id="47" dur="500"/>
                                        <p:tgtEl>
                                          <p:spTgt spid="3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8"/>
                                        </p:tgtEl>
                                        <p:attrNameLst>
                                          <p:attrName>style.visibility</p:attrName>
                                        </p:attrNameLst>
                                      </p:cBhvr>
                                      <p:to>
                                        <p:strVal val="visible"/>
                                      </p:to>
                                    </p:set>
                                    <p:animEffect transition="in" filter="blinds(horizontal)">
                                      <p:cBhvr>
                                        <p:cTn id="52" dur="500"/>
                                        <p:tgtEl>
                                          <p:spTgt spid="38"/>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2079"/>
                                        </p:tgtEl>
                                        <p:attrNameLst>
                                          <p:attrName>style.visibility</p:attrName>
                                        </p:attrNameLst>
                                      </p:cBhvr>
                                      <p:to>
                                        <p:strVal val="visible"/>
                                      </p:to>
                                    </p:set>
                                    <p:animEffect transition="in" filter="blinds(horizontal)">
                                      <p:cBhvr>
                                        <p:cTn id="57" dur="500"/>
                                        <p:tgtEl>
                                          <p:spTgt spid="2079"/>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2080"/>
                                        </p:tgtEl>
                                        <p:attrNameLst>
                                          <p:attrName>style.visibility</p:attrName>
                                        </p:attrNameLst>
                                      </p:cBhvr>
                                      <p:to>
                                        <p:strVal val="visible"/>
                                      </p:to>
                                    </p:set>
                                    <p:animEffect transition="in" filter="blinds(horizontal)">
                                      <p:cBhvr>
                                        <p:cTn id="62" dur="500"/>
                                        <p:tgtEl>
                                          <p:spTgt spid="20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4" name="Rectangle 2"/>
          <p:cNvSpPr>
            <a:spLocks noGrp="1" noChangeArrowheads="1"/>
          </p:cNvSpPr>
          <p:nvPr>
            <p:ph type="title"/>
          </p:nvPr>
        </p:nvSpPr>
        <p:spPr>
          <a:xfrm>
            <a:off x="179512" y="260648"/>
            <a:ext cx="7673280" cy="517450"/>
          </a:xfrm>
        </p:spPr>
        <p:txBody>
          <a:bodyPr>
            <a:normAutofit fontScale="90000"/>
          </a:bodyPr>
          <a:lstStyle/>
          <a:p>
            <a:pPr eaLnBrk="1" hangingPunct="1"/>
            <a:r>
              <a:rPr lang="en-CA" dirty="0"/>
              <a:t>Ex#: Solve each of the problems below</a:t>
            </a:r>
          </a:p>
        </p:txBody>
      </p:sp>
      <p:sp>
        <p:nvSpPr>
          <p:cNvPr id="8" name="TextBox 7"/>
          <p:cNvSpPr txBox="1">
            <a:spLocks noChangeArrowheads="1"/>
          </p:cNvSpPr>
          <p:nvPr/>
        </p:nvSpPr>
        <p:spPr bwMode="auto">
          <a:xfrm>
            <a:off x="251520" y="908720"/>
            <a:ext cx="621676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200" dirty="0">
                <a:latin typeface="+mj-lt"/>
              </a:rPr>
              <a:t>What term is -523 in the arithmetic sequence?</a:t>
            </a:r>
          </a:p>
        </p:txBody>
      </p:sp>
      <p:graphicFrame>
        <p:nvGraphicFramePr>
          <p:cNvPr id="2" name="Object 3"/>
          <p:cNvGraphicFramePr>
            <a:graphicFrameLocks noChangeAspect="1"/>
          </p:cNvGraphicFramePr>
          <p:nvPr/>
        </p:nvGraphicFramePr>
        <p:xfrm>
          <a:off x="290215" y="1428329"/>
          <a:ext cx="2841625" cy="344487"/>
        </p:xfrm>
        <a:graphic>
          <a:graphicData uri="http://schemas.openxmlformats.org/presentationml/2006/ole">
            <mc:AlternateContent xmlns:mc="http://schemas.openxmlformats.org/markup-compatibility/2006">
              <mc:Choice xmlns:v="urn:schemas-microsoft-com:vml" Requires="v">
                <p:oleObj spid="_x0000_s4098" name="Equation" r:id="rId4" imgW="3695700" imgH="444500" progId="Equation.DSMT4">
                  <p:embed/>
                </p:oleObj>
              </mc:Choice>
              <mc:Fallback>
                <p:oleObj name="Equation" r:id="rId4" imgW="3695700" imgH="444500" progId="Equation.DSMT4">
                  <p:embed/>
                  <p:pic>
                    <p:nvPicPr>
                      <p:cNvPr id="2"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0215" y="1428329"/>
                        <a:ext cx="2841625" cy="344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TextBox 23"/>
          <p:cNvSpPr txBox="1">
            <a:spLocks noChangeArrowheads="1"/>
          </p:cNvSpPr>
          <p:nvPr/>
        </p:nvSpPr>
        <p:spPr bwMode="auto">
          <a:xfrm>
            <a:off x="323528" y="3625652"/>
            <a:ext cx="7481535" cy="446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300" dirty="0">
                <a:latin typeface="+mj-lt"/>
              </a:rPr>
              <a:t>Find the 3 missing terms in the arithmetic sequence: </a:t>
            </a:r>
          </a:p>
        </p:txBody>
      </p:sp>
      <p:graphicFrame>
        <p:nvGraphicFramePr>
          <p:cNvPr id="2067" name="Object 19"/>
          <p:cNvGraphicFramePr>
            <a:graphicFrameLocks noChangeAspect="1"/>
          </p:cNvGraphicFramePr>
          <p:nvPr/>
        </p:nvGraphicFramePr>
        <p:xfrm>
          <a:off x="251520" y="2098625"/>
          <a:ext cx="1158875" cy="322263"/>
        </p:xfrm>
        <a:graphic>
          <a:graphicData uri="http://schemas.openxmlformats.org/presentationml/2006/ole">
            <mc:AlternateContent xmlns:mc="http://schemas.openxmlformats.org/markup-compatibility/2006">
              <mc:Choice xmlns:v="urn:schemas-microsoft-com:vml" Requires="v">
                <p:oleObj spid="_x0000_s4099" name="Equation" r:id="rId6" imgW="1600200" imgH="444500" progId="Equation.DSMT4">
                  <p:embed/>
                </p:oleObj>
              </mc:Choice>
              <mc:Fallback>
                <p:oleObj name="Equation" r:id="rId6" imgW="1600200" imgH="444500" progId="Equation.DSMT4">
                  <p:embed/>
                  <p:pic>
                    <p:nvPicPr>
                      <p:cNvPr id="2067" name="Object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520" y="2098625"/>
                        <a:ext cx="1158875" cy="322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 name="Object 19"/>
          <p:cNvGraphicFramePr>
            <a:graphicFrameLocks noChangeAspect="1"/>
          </p:cNvGraphicFramePr>
          <p:nvPr/>
        </p:nvGraphicFramePr>
        <p:xfrm>
          <a:off x="1547664" y="2098625"/>
          <a:ext cx="1039813" cy="322263"/>
        </p:xfrm>
        <a:graphic>
          <a:graphicData uri="http://schemas.openxmlformats.org/presentationml/2006/ole">
            <mc:AlternateContent xmlns:mc="http://schemas.openxmlformats.org/markup-compatibility/2006">
              <mc:Choice xmlns:v="urn:schemas-microsoft-com:vml" Requires="v">
                <p:oleObj spid="_x0000_s4100" name="Equation" r:id="rId8" imgW="1435100" imgH="444500" progId="Equation.DSMT4">
                  <p:embed/>
                </p:oleObj>
              </mc:Choice>
              <mc:Fallback>
                <p:oleObj name="Equation" r:id="rId8" imgW="1435100" imgH="444500" progId="Equation.DSMT4">
                  <p:embed/>
                  <p:pic>
                    <p:nvPicPr>
                      <p:cNvPr id="31" name="Object 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47664" y="2098625"/>
                        <a:ext cx="1039813" cy="322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 name="Object 18"/>
          <p:cNvGraphicFramePr>
            <a:graphicFrameLocks noChangeAspect="1"/>
          </p:cNvGraphicFramePr>
          <p:nvPr/>
        </p:nvGraphicFramePr>
        <p:xfrm>
          <a:off x="179512" y="4471268"/>
          <a:ext cx="4254500" cy="469900"/>
        </p:xfrm>
        <a:graphic>
          <a:graphicData uri="http://schemas.openxmlformats.org/presentationml/2006/ole">
            <mc:AlternateContent xmlns:mc="http://schemas.openxmlformats.org/markup-compatibility/2006">
              <mc:Choice xmlns:v="urn:schemas-microsoft-com:vml" Requires="v">
                <p:oleObj spid="_x0000_s4101" name="Equation" r:id="rId10" imgW="4254500" imgH="469900" progId="Equation.DSMT4">
                  <p:embed/>
                </p:oleObj>
              </mc:Choice>
              <mc:Fallback>
                <p:oleObj name="Equation" r:id="rId10" imgW="4254500" imgH="469900" progId="Equation.DSMT4">
                  <p:embed/>
                  <p:pic>
                    <p:nvPicPr>
                      <p:cNvPr id="32" name="Object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9512" y="4471268"/>
                        <a:ext cx="42545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9" name="Object 31"/>
          <p:cNvGraphicFramePr>
            <a:graphicFrameLocks noChangeAspect="1"/>
          </p:cNvGraphicFramePr>
          <p:nvPr/>
        </p:nvGraphicFramePr>
        <p:xfrm>
          <a:off x="827584" y="4557834"/>
          <a:ext cx="792088" cy="319834"/>
        </p:xfrm>
        <a:graphic>
          <a:graphicData uri="http://schemas.openxmlformats.org/presentationml/2006/ole">
            <mc:AlternateContent xmlns:mc="http://schemas.openxmlformats.org/markup-compatibility/2006">
              <mc:Choice xmlns:v="urn:schemas-microsoft-com:vml" Requires="v">
                <p:oleObj spid="_x0000_s4102" name="Equation" r:id="rId12" imgW="469696" imgH="190417" progId="Equation.DSMT4">
                  <p:embed/>
                </p:oleObj>
              </mc:Choice>
              <mc:Fallback>
                <p:oleObj name="Equation" r:id="rId12" imgW="469696" imgH="190417" progId="Equation.DSMT4">
                  <p:embed/>
                  <p:pic>
                    <p:nvPicPr>
                      <p:cNvPr id="2079" name="Object 3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27584" y="4557834"/>
                        <a:ext cx="792088" cy="31983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19"/>
          <p:cNvGraphicFramePr>
            <a:graphicFrameLocks noChangeAspect="1"/>
          </p:cNvGraphicFramePr>
          <p:nvPr/>
        </p:nvGraphicFramePr>
        <p:xfrm>
          <a:off x="251520" y="2547119"/>
          <a:ext cx="1187450" cy="377825"/>
        </p:xfrm>
        <a:graphic>
          <a:graphicData uri="http://schemas.openxmlformats.org/presentationml/2006/ole">
            <mc:AlternateContent xmlns:mc="http://schemas.openxmlformats.org/markup-compatibility/2006">
              <mc:Choice xmlns:v="urn:schemas-microsoft-com:vml" Requires="v">
                <p:oleObj spid="_x0000_s4103" name="Equation" r:id="rId14" imgW="1638300" imgH="520700" progId="Equation.DSMT4">
                  <p:embed/>
                </p:oleObj>
              </mc:Choice>
              <mc:Fallback>
                <p:oleObj name="Equation" r:id="rId14" imgW="1638300" imgH="520700" progId="Equation.DSMT4">
                  <p:embed/>
                  <p:pic>
                    <p:nvPicPr>
                      <p:cNvPr id="19" name="Object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1520" y="2547119"/>
                        <a:ext cx="1187450"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19"/>
          <p:cNvGraphicFramePr>
            <a:graphicFrameLocks noChangeAspect="1"/>
          </p:cNvGraphicFramePr>
          <p:nvPr/>
        </p:nvGraphicFramePr>
        <p:xfrm>
          <a:off x="1632744" y="2576711"/>
          <a:ext cx="635000" cy="276225"/>
        </p:xfrm>
        <a:graphic>
          <a:graphicData uri="http://schemas.openxmlformats.org/presentationml/2006/ole">
            <mc:AlternateContent xmlns:mc="http://schemas.openxmlformats.org/markup-compatibility/2006">
              <mc:Choice xmlns:v="urn:schemas-microsoft-com:vml" Requires="v">
                <p:oleObj spid="_x0000_s4104" name="Equation" r:id="rId16" imgW="876300" imgH="381000" progId="Equation.DSMT4">
                  <p:embed/>
                </p:oleObj>
              </mc:Choice>
              <mc:Fallback>
                <p:oleObj name="Equation" r:id="rId16" imgW="876300" imgH="381000" progId="Equation.DSMT4">
                  <p:embed/>
                  <p:pic>
                    <p:nvPicPr>
                      <p:cNvPr id="20" name="Object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632744" y="2576711"/>
                        <a:ext cx="635000" cy="276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18"/>
          <p:cNvGraphicFramePr>
            <a:graphicFrameLocks noChangeAspect="1"/>
          </p:cNvGraphicFramePr>
          <p:nvPr/>
        </p:nvGraphicFramePr>
        <p:xfrm>
          <a:off x="4941491" y="1556792"/>
          <a:ext cx="782637" cy="292100"/>
        </p:xfrm>
        <a:graphic>
          <a:graphicData uri="http://schemas.openxmlformats.org/presentationml/2006/ole">
            <mc:AlternateContent xmlns:mc="http://schemas.openxmlformats.org/markup-compatibility/2006">
              <mc:Choice xmlns:v="urn:schemas-microsoft-com:vml" Requires="v">
                <p:oleObj spid="_x0000_s4105" name="Equation" r:id="rId18" imgW="1016000" imgH="381000" progId="Equation.DSMT4">
                  <p:embed/>
                </p:oleObj>
              </mc:Choice>
              <mc:Fallback>
                <p:oleObj name="Equation" r:id="rId18" imgW="1016000" imgH="381000" progId="Equation.DSMT4">
                  <p:embed/>
                  <p:pic>
                    <p:nvPicPr>
                      <p:cNvPr id="21" name="Object 1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941491" y="1556792"/>
                        <a:ext cx="782637"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18"/>
          <p:cNvGraphicFramePr>
            <a:graphicFrameLocks noChangeAspect="1"/>
          </p:cNvGraphicFramePr>
          <p:nvPr/>
        </p:nvGraphicFramePr>
        <p:xfrm>
          <a:off x="5725163" y="1557338"/>
          <a:ext cx="1842450" cy="350884"/>
        </p:xfrm>
        <a:graphic>
          <a:graphicData uri="http://schemas.openxmlformats.org/presentationml/2006/ole">
            <mc:AlternateContent xmlns:mc="http://schemas.openxmlformats.org/markup-compatibility/2006">
              <mc:Choice xmlns:v="urn:schemas-microsoft-com:vml" Requires="v">
                <p:oleObj spid="_x0000_s4106" name="Equation" r:id="rId20" imgW="3060700" imgH="584200" progId="Equation.DSMT4">
                  <p:embed/>
                </p:oleObj>
              </mc:Choice>
              <mc:Fallback>
                <p:oleObj name="Equation" r:id="rId20" imgW="3060700" imgH="584200" progId="Equation.DSMT4">
                  <p:embed/>
                  <p:pic>
                    <p:nvPicPr>
                      <p:cNvPr id="22" name="Object 1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725163" y="1557338"/>
                        <a:ext cx="1842450" cy="3508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42" name="Object 22"/>
          <p:cNvGraphicFramePr>
            <a:graphicFrameLocks noChangeAspect="1"/>
          </p:cNvGraphicFramePr>
          <p:nvPr/>
        </p:nvGraphicFramePr>
        <p:xfrm>
          <a:off x="4860032" y="1916832"/>
          <a:ext cx="2376264" cy="429555"/>
        </p:xfrm>
        <a:graphic>
          <a:graphicData uri="http://schemas.openxmlformats.org/presentationml/2006/ole">
            <mc:AlternateContent xmlns:mc="http://schemas.openxmlformats.org/markup-compatibility/2006">
              <mc:Choice xmlns:v="urn:schemas-microsoft-com:vml" Requires="v">
                <p:oleObj spid="_x0000_s4107" name="Equation" r:id="rId22" imgW="3797300" imgH="685800" progId="Equation.DSMT4">
                  <p:embed/>
                </p:oleObj>
              </mc:Choice>
              <mc:Fallback>
                <p:oleObj name="Equation" r:id="rId22" imgW="3797300" imgH="685800" progId="Equation.DSMT4">
                  <p:embed/>
                  <p:pic>
                    <p:nvPicPr>
                      <p:cNvPr id="30742" name="Object 2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860032" y="1916832"/>
                        <a:ext cx="2376264" cy="42955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43" name="Object 23"/>
          <p:cNvGraphicFramePr>
            <a:graphicFrameLocks noChangeAspect="1"/>
          </p:cNvGraphicFramePr>
          <p:nvPr/>
        </p:nvGraphicFramePr>
        <p:xfrm>
          <a:off x="5165789" y="2420888"/>
          <a:ext cx="1206411" cy="274184"/>
        </p:xfrm>
        <a:graphic>
          <a:graphicData uri="http://schemas.openxmlformats.org/presentationml/2006/ole">
            <mc:AlternateContent xmlns:mc="http://schemas.openxmlformats.org/markup-compatibility/2006">
              <mc:Choice xmlns:v="urn:schemas-microsoft-com:vml" Requires="v">
                <p:oleObj spid="_x0000_s4108" name="Equation" r:id="rId24" imgW="1676400" imgH="381000" progId="Equation.DSMT4">
                  <p:embed/>
                </p:oleObj>
              </mc:Choice>
              <mc:Fallback>
                <p:oleObj name="Equation" r:id="rId24" imgW="1676400" imgH="381000" progId="Equation.DSMT4">
                  <p:embed/>
                  <p:pic>
                    <p:nvPicPr>
                      <p:cNvPr id="30743" name="Object 2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165789" y="2420888"/>
                        <a:ext cx="1206411" cy="2741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44" name="Object 24"/>
          <p:cNvGraphicFramePr>
            <a:graphicFrameLocks noChangeAspect="1"/>
          </p:cNvGraphicFramePr>
          <p:nvPr/>
        </p:nvGraphicFramePr>
        <p:xfrm>
          <a:off x="5148064" y="2852936"/>
          <a:ext cx="813413" cy="274184"/>
        </p:xfrm>
        <a:graphic>
          <a:graphicData uri="http://schemas.openxmlformats.org/presentationml/2006/ole">
            <mc:AlternateContent xmlns:mc="http://schemas.openxmlformats.org/markup-compatibility/2006">
              <mc:Choice xmlns:v="urn:schemas-microsoft-com:vml" Requires="v">
                <p:oleObj spid="_x0000_s4109" name="Equation" r:id="rId26" imgW="1129810" imgH="380835" progId="Equation.DSMT4">
                  <p:embed/>
                </p:oleObj>
              </mc:Choice>
              <mc:Fallback>
                <p:oleObj name="Equation" r:id="rId26" imgW="1129810" imgH="380835" progId="Equation.DSMT4">
                  <p:embed/>
                  <p:pic>
                    <p:nvPicPr>
                      <p:cNvPr id="30744" name="Object 24"/>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148064" y="2852936"/>
                        <a:ext cx="813413" cy="2741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 name="TextBox 27"/>
          <p:cNvSpPr txBox="1">
            <a:spLocks noChangeArrowheads="1"/>
          </p:cNvSpPr>
          <p:nvPr/>
        </p:nvSpPr>
        <p:spPr bwMode="auto">
          <a:xfrm>
            <a:off x="7020272" y="2492896"/>
            <a:ext cx="187220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dirty="0">
                <a:solidFill>
                  <a:srgbClr val="FF0000"/>
                </a:solidFill>
                <a:latin typeface="+mj-lt"/>
              </a:rPr>
              <a:t> –523 is the 65</a:t>
            </a:r>
            <a:r>
              <a:rPr lang="en-CA" sz="2000" baseline="30000" dirty="0">
                <a:solidFill>
                  <a:srgbClr val="FF0000"/>
                </a:solidFill>
                <a:latin typeface="+mj-lt"/>
              </a:rPr>
              <a:t>th</a:t>
            </a:r>
            <a:r>
              <a:rPr lang="en-CA" sz="2000" dirty="0">
                <a:solidFill>
                  <a:srgbClr val="FF0000"/>
                </a:solidFill>
                <a:latin typeface="+mj-lt"/>
              </a:rPr>
              <a:t> term! </a:t>
            </a:r>
          </a:p>
        </p:txBody>
      </p:sp>
      <p:graphicFrame>
        <p:nvGraphicFramePr>
          <p:cNvPr id="29" name="Object 31"/>
          <p:cNvGraphicFramePr>
            <a:graphicFrameLocks noChangeAspect="1"/>
          </p:cNvGraphicFramePr>
          <p:nvPr/>
        </p:nvGraphicFramePr>
        <p:xfrm>
          <a:off x="1835696" y="4543276"/>
          <a:ext cx="942975" cy="320675"/>
        </p:xfrm>
        <a:graphic>
          <a:graphicData uri="http://schemas.openxmlformats.org/presentationml/2006/ole">
            <mc:AlternateContent xmlns:mc="http://schemas.openxmlformats.org/markup-compatibility/2006">
              <mc:Choice xmlns:v="urn:schemas-microsoft-com:vml" Requires="v">
                <p:oleObj spid="_x0000_s4110" name="Equation" r:id="rId28" imgW="558800" imgH="190500" progId="Equation.DSMT4">
                  <p:embed/>
                </p:oleObj>
              </mc:Choice>
              <mc:Fallback>
                <p:oleObj name="Equation" r:id="rId28" imgW="558800" imgH="190500" progId="Equation.DSMT4">
                  <p:embed/>
                  <p:pic>
                    <p:nvPicPr>
                      <p:cNvPr id="29" name="Object 31"/>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1835696" y="4543276"/>
                        <a:ext cx="942975" cy="320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 name="Object 31"/>
          <p:cNvGraphicFramePr>
            <a:graphicFrameLocks noChangeAspect="1"/>
          </p:cNvGraphicFramePr>
          <p:nvPr/>
        </p:nvGraphicFramePr>
        <p:xfrm>
          <a:off x="2929583" y="4510633"/>
          <a:ext cx="922337" cy="320675"/>
        </p:xfrm>
        <a:graphic>
          <a:graphicData uri="http://schemas.openxmlformats.org/presentationml/2006/ole">
            <mc:AlternateContent xmlns:mc="http://schemas.openxmlformats.org/markup-compatibility/2006">
              <mc:Choice xmlns:v="urn:schemas-microsoft-com:vml" Requires="v">
                <p:oleObj spid="_x0000_s4111" name="Equation" r:id="rId30" imgW="545863" imgH="190417" progId="Equation.DSMT4">
                  <p:embed/>
                </p:oleObj>
              </mc:Choice>
              <mc:Fallback>
                <p:oleObj name="Equation" r:id="rId30" imgW="545863" imgH="190417" progId="Equation.DSMT4">
                  <p:embed/>
                  <p:pic>
                    <p:nvPicPr>
                      <p:cNvPr id="30" name="Object 31"/>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929583" y="4510633"/>
                        <a:ext cx="922337" cy="320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 name="Object 31"/>
          <p:cNvGraphicFramePr>
            <a:graphicFrameLocks noChangeAspect="1"/>
          </p:cNvGraphicFramePr>
          <p:nvPr/>
        </p:nvGraphicFramePr>
        <p:xfrm>
          <a:off x="3707904" y="4183236"/>
          <a:ext cx="944562" cy="320675"/>
        </p:xfrm>
        <a:graphic>
          <a:graphicData uri="http://schemas.openxmlformats.org/presentationml/2006/ole">
            <mc:AlternateContent xmlns:mc="http://schemas.openxmlformats.org/markup-compatibility/2006">
              <mc:Choice xmlns:v="urn:schemas-microsoft-com:vml" Requires="v">
                <p:oleObj spid="_x0000_s4112" name="Equation" r:id="rId32" imgW="558800" imgH="190500" progId="Equation.DSMT4">
                  <p:embed/>
                </p:oleObj>
              </mc:Choice>
              <mc:Fallback>
                <p:oleObj name="Equation" r:id="rId32" imgW="558800" imgH="190500" progId="Equation.DSMT4">
                  <p:embed/>
                  <p:pic>
                    <p:nvPicPr>
                      <p:cNvPr id="34" name="Object 31"/>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3707904" y="4183236"/>
                        <a:ext cx="944562" cy="320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48" name="Object 28"/>
          <p:cNvGraphicFramePr>
            <a:graphicFrameLocks noChangeAspect="1"/>
          </p:cNvGraphicFramePr>
          <p:nvPr/>
        </p:nvGraphicFramePr>
        <p:xfrm>
          <a:off x="5076056" y="4147058"/>
          <a:ext cx="2304256" cy="361814"/>
        </p:xfrm>
        <a:graphic>
          <a:graphicData uri="http://schemas.openxmlformats.org/presentationml/2006/ole">
            <mc:AlternateContent xmlns:mc="http://schemas.openxmlformats.org/markup-compatibility/2006">
              <mc:Choice xmlns:v="urn:schemas-microsoft-com:vml" Requires="v">
                <p:oleObj spid="_x0000_s4113" name="Equation" r:id="rId34" imgW="2578100" imgH="431800" progId="Equation.DSMT4">
                  <p:embed/>
                </p:oleObj>
              </mc:Choice>
              <mc:Fallback>
                <p:oleObj name="Equation" r:id="rId34" imgW="2578100" imgH="431800" progId="Equation.DSMT4">
                  <p:embed/>
                  <p:pic>
                    <p:nvPicPr>
                      <p:cNvPr id="30748" name="Object 28"/>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5076056" y="4147058"/>
                        <a:ext cx="2304256" cy="3618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49" name="Object 29"/>
          <p:cNvGraphicFramePr>
            <a:graphicFrameLocks noChangeAspect="1"/>
          </p:cNvGraphicFramePr>
          <p:nvPr/>
        </p:nvGraphicFramePr>
        <p:xfrm>
          <a:off x="6012160" y="4653136"/>
          <a:ext cx="1340839" cy="361814"/>
        </p:xfrm>
        <a:graphic>
          <a:graphicData uri="http://schemas.openxmlformats.org/presentationml/2006/ole">
            <mc:AlternateContent xmlns:mc="http://schemas.openxmlformats.org/markup-compatibility/2006">
              <mc:Choice xmlns:v="urn:schemas-microsoft-com:vml" Requires="v">
                <p:oleObj spid="_x0000_s4114" name="Equation" r:id="rId36" imgW="1600200" imgH="431800" progId="Equation.DSMT4">
                  <p:embed/>
                </p:oleObj>
              </mc:Choice>
              <mc:Fallback>
                <p:oleObj name="Equation" r:id="rId36" imgW="1600200" imgH="431800" progId="Equation.DSMT4">
                  <p:embed/>
                  <p:pic>
                    <p:nvPicPr>
                      <p:cNvPr id="30749" name="Object 29"/>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6012160" y="4653136"/>
                        <a:ext cx="1340839" cy="3618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0" name="Object 30"/>
          <p:cNvGraphicFramePr>
            <a:graphicFrameLocks noChangeAspect="1"/>
          </p:cNvGraphicFramePr>
          <p:nvPr/>
        </p:nvGraphicFramePr>
        <p:xfrm>
          <a:off x="6228184" y="5157192"/>
          <a:ext cx="1085441" cy="361814"/>
        </p:xfrm>
        <a:graphic>
          <a:graphicData uri="http://schemas.openxmlformats.org/presentationml/2006/ole">
            <mc:AlternateContent xmlns:mc="http://schemas.openxmlformats.org/markup-compatibility/2006">
              <mc:Choice xmlns:v="urn:schemas-microsoft-com:vml" Requires="v">
                <p:oleObj spid="_x0000_s4115" name="Equation" r:id="rId38" imgW="1295400" imgH="431800" progId="Equation.DSMT4">
                  <p:embed/>
                </p:oleObj>
              </mc:Choice>
              <mc:Fallback>
                <p:oleObj name="Equation" r:id="rId38" imgW="1295400" imgH="431800" progId="Equation.DSMT4">
                  <p:embed/>
                  <p:pic>
                    <p:nvPicPr>
                      <p:cNvPr id="30750" name="Object 30"/>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6228184" y="5157192"/>
                        <a:ext cx="1085441" cy="3618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5" name="Rectangle 9"/>
          <p:cNvSpPr>
            <a:spLocks noChangeArrowheads="1"/>
          </p:cNvSpPr>
          <p:nvPr/>
        </p:nvSpPr>
        <p:spPr bwMode="auto">
          <a:xfrm>
            <a:off x="251520" y="5589240"/>
            <a:ext cx="4752528" cy="43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Clr>
                <a:schemeClr val="accent1"/>
              </a:buClr>
              <a:buSzPct val="70000"/>
              <a:buFont typeface="Wingdings" pitchFamily="2" charset="2"/>
              <a:buNone/>
            </a:pPr>
            <a:r>
              <a:rPr lang="en-CA" sz="2300" dirty="0">
                <a:solidFill>
                  <a:srgbClr val="FF0000"/>
                </a:solidFill>
              </a:rPr>
              <a:t>Therefore, the numbers will be:</a:t>
            </a:r>
          </a:p>
        </p:txBody>
      </p:sp>
      <p:graphicFrame>
        <p:nvGraphicFramePr>
          <p:cNvPr id="30751" name="Object 31"/>
          <p:cNvGraphicFramePr>
            <a:graphicFrameLocks noChangeAspect="1"/>
          </p:cNvGraphicFramePr>
          <p:nvPr/>
        </p:nvGraphicFramePr>
        <p:xfrm>
          <a:off x="1187624" y="4221088"/>
          <a:ext cx="215900" cy="317500"/>
        </p:xfrm>
        <a:graphic>
          <a:graphicData uri="http://schemas.openxmlformats.org/presentationml/2006/ole">
            <mc:AlternateContent xmlns:mc="http://schemas.openxmlformats.org/markup-compatibility/2006">
              <mc:Choice xmlns:v="urn:schemas-microsoft-com:vml" Requires="v">
                <p:oleObj spid="_x0000_s4116" name="Equation" r:id="rId40" imgW="279279" imgH="406224" progId="Equation.DSMT4">
                  <p:embed/>
                </p:oleObj>
              </mc:Choice>
              <mc:Fallback>
                <p:oleObj name="Equation" r:id="rId40" imgW="279279" imgH="406224" progId="Equation.DSMT4">
                  <p:embed/>
                  <p:pic>
                    <p:nvPicPr>
                      <p:cNvPr id="30751" name="Object 31"/>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1187624" y="4221088"/>
                        <a:ext cx="2159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2" name="Object 32"/>
          <p:cNvGraphicFramePr>
            <a:graphicFrameLocks noChangeAspect="1"/>
          </p:cNvGraphicFramePr>
          <p:nvPr/>
        </p:nvGraphicFramePr>
        <p:xfrm>
          <a:off x="2195736" y="4221088"/>
          <a:ext cx="381000" cy="330200"/>
        </p:xfrm>
        <a:graphic>
          <a:graphicData uri="http://schemas.openxmlformats.org/presentationml/2006/ole">
            <mc:AlternateContent xmlns:mc="http://schemas.openxmlformats.org/markup-compatibility/2006">
              <mc:Choice xmlns:v="urn:schemas-microsoft-com:vml" Requires="v">
                <p:oleObj spid="_x0000_s4117" name="Equation" r:id="rId42" imgW="482391" imgH="418918" progId="Equation.DSMT4">
                  <p:embed/>
                </p:oleObj>
              </mc:Choice>
              <mc:Fallback>
                <p:oleObj name="Equation" r:id="rId42" imgW="482391" imgH="418918" progId="Equation.DSMT4">
                  <p:embed/>
                  <p:pic>
                    <p:nvPicPr>
                      <p:cNvPr id="30752" name="Object 32"/>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2195736" y="4221088"/>
                        <a:ext cx="3810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3" name="Object 33"/>
          <p:cNvGraphicFramePr>
            <a:graphicFrameLocks noChangeAspect="1"/>
          </p:cNvGraphicFramePr>
          <p:nvPr/>
        </p:nvGraphicFramePr>
        <p:xfrm>
          <a:off x="3203848" y="4221088"/>
          <a:ext cx="381000" cy="330200"/>
        </p:xfrm>
        <a:graphic>
          <a:graphicData uri="http://schemas.openxmlformats.org/presentationml/2006/ole">
            <mc:AlternateContent xmlns:mc="http://schemas.openxmlformats.org/markup-compatibility/2006">
              <mc:Choice xmlns:v="urn:schemas-microsoft-com:vml" Requires="v">
                <p:oleObj spid="_x0000_s4118" name="Equation" r:id="rId44" imgW="482391" imgH="418918" progId="Equation.DSMT4">
                  <p:embed/>
                </p:oleObj>
              </mc:Choice>
              <mc:Fallback>
                <p:oleObj name="Equation" r:id="rId44" imgW="482391" imgH="418918" progId="Equation.DSMT4">
                  <p:embed/>
                  <p:pic>
                    <p:nvPicPr>
                      <p:cNvPr id="30753" name="Object 33"/>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3203848" y="4221088"/>
                        <a:ext cx="3810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a:t>© Copyright all rights reserved to Homework depot: </a:t>
            </a:r>
            <a:r>
              <a:rPr lang="en-US" sz="1000">
                <a:hlinkClick r:id="rId46"/>
              </a:rPr>
              <a:t>www.BCMath.ca</a:t>
            </a:r>
            <a:r>
              <a:rPr lang="en-US" sz="1000"/>
              <a:t> </a:t>
            </a:r>
          </a:p>
        </p:txBody>
      </p:sp>
    </p:spTree>
    <p:extLst>
      <p:ext uri="{BB962C8B-B14F-4D97-AF65-F5344CB8AC3E}">
        <p14:creationId xmlns:p14="http://schemas.microsoft.com/office/powerpoint/2010/main" val="1836762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067"/>
                                        </p:tgtEl>
                                        <p:attrNameLst>
                                          <p:attrName>style.visibility</p:attrName>
                                        </p:attrNameLst>
                                      </p:cBhvr>
                                      <p:to>
                                        <p:strVal val="visible"/>
                                      </p:to>
                                    </p:set>
                                    <p:animEffect transition="in" filter="blinds(horizontal)">
                                      <p:cBhvr>
                                        <p:cTn id="7" dur="500"/>
                                        <p:tgtEl>
                                          <p:spTgt spid="206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blinds(horizontal)">
                                      <p:cBhvr>
                                        <p:cTn id="12" dur="500"/>
                                        <p:tgtEl>
                                          <p:spTgt spid="3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blinds(horizontal)">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blinds(horizontal)">
                                      <p:cBhvr>
                                        <p:cTn id="22" dur="5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blinds(horizontal)">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blinds(horizontal)">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0742"/>
                                        </p:tgtEl>
                                        <p:attrNameLst>
                                          <p:attrName>style.visibility</p:attrName>
                                        </p:attrNameLst>
                                      </p:cBhvr>
                                      <p:to>
                                        <p:strVal val="visible"/>
                                      </p:to>
                                    </p:set>
                                    <p:animEffect transition="in" filter="blinds(horizontal)">
                                      <p:cBhvr>
                                        <p:cTn id="37" dur="500"/>
                                        <p:tgtEl>
                                          <p:spTgt spid="30742"/>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0743"/>
                                        </p:tgtEl>
                                        <p:attrNameLst>
                                          <p:attrName>style.visibility</p:attrName>
                                        </p:attrNameLst>
                                      </p:cBhvr>
                                      <p:to>
                                        <p:strVal val="visible"/>
                                      </p:to>
                                    </p:set>
                                    <p:animEffect transition="in" filter="blinds(horizontal)">
                                      <p:cBhvr>
                                        <p:cTn id="42" dur="500"/>
                                        <p:tgtEl>
                                          <p:spTgt spid="3074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0744"/>
                                        </p:tgtEl>
                                        <p:attrNameLst>
                                          <p:attrName>style.visibility</p:attrName>
                                        </p:attrNameLst>
                                      </p:cBhvr>
                                      <p:to>
                                        <p:strVal val="visible"/>
                                      </p:to>
                                    </p:set>
                                    <p:animEffect transition="in" filter="blinds(horizontal)">
                                      <p:cBhvr>
                                        <p:cTn id="47" dur="500"/>
                                        <p:tgtEl>
                                          <p:spTgt spid="30744"/>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blinds(horizontal)">
                                      <p:cBhvr>
                                        <p:cTn id="52" dur="500"/>
                                        <p:tgtEl>
                                          <p:spTgt spid="28"/>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2079"/>
                                        </p:tgtEl>
                                        <p:attrNameLst>
                                          <p:attrName>style.visibility</p:attrName>
                                        </p:attrNameLst>
                                      </p:cBhvr>
                                      <p:to>
                                        <p:strVal val="visible"/>
                                      </p:to>
                                    </p:set>
                                    <p:animEffect transition="in" filter="blinds(horizontal)">
                                      <p:cBhvr>
                                        <p:cTn id="57" dur="500"/>
                                        <p:tgtEl>
                                          <p:spTgt spid="2079"/>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29"/>
                                        </p:tgtEl>
                                        <p:attrNameLst>
                                          <p:attrName>style.visibility</p:attrName>
                                        </p:attrNameLst>
                                      </p:cBhvr>
                                      <p:to>
                                        <p:strVal val="visible"/>
                                      </p:to>
                                    </p:set>
                                    <p:animEffect transition="in" filter="blinds(horizontal)">
                                      <p:cBhvr>
                                        <p:cTn id="62" dur="500"/>
                                        <p:tgtEl>
                                          <p:spTgt spid="29"/>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30"/>
                                        </p:tgtEl>
                                        <p:attrNameLst>
                                          <p:attrName>style.visibility</p:attrName>
                                        </p:attrNameLst>
                                      </p:cBhvr>
                                      <p:to>
                                        <p:strVal val="visible"/>
                                      </p:to>
                                    </p:set>
                                    <p:animEffect transition="in" filter="blinds(horizontal)">
                                      <p:cBhvr>
                                        <p:cTn id="67" dur="500"/>
                                        <p:tgtEl>
                                          <p:spTgt spid="30"/>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34"/>
                                        </p:tgtEl>
                                        <p:attrNameLst>
                                          <p:attrName>style.visibility</p:attrName>
                                        </p:attrNameLst>
                                      </p:cBhvr>
                                      <p:to>
                                        <p:strVal val="visible"/>
                                      </p:to>
                                    </p:set>
                                    <p:animEffect transition="in" filter="blinds(horizontal)">
                                      <p:cBhvr>
                                        <p:cTn id="72" dur="500"/>
                                        <p:tgtEl>
                                          <p:spTgt spid="34"/>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30748"/>
                                        </p:tgtEl>
                                        <p:attrNameLst>
                                          <p:attrName>style.visibility</p:attrName>
                                        </p:attrNameLst>
                                      </p:cBhvr>
                                      <p:to>
                                        <p:strVal val="visible"/>
                                      </p:to>
                                    </p:set>
                                    <p:animEffect transition="in" filter="blinds(horizontal)">
                                      <p:cBhvr>
                                        <p:cTn id="77" dur="500"/>
                                        <p:tgtEl>
                                          <p:spTgt spid="30748"/>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nodeType="clickEffect">
                                  <p:stCondLst>
                                    <p:cond delay="0"/>
                                  </p:stCondLst>
                                  <p:childTnLst>
                                    <p:set>
                                      <p:cBhvr>
                                        <p:cTn id="81" dur="1" fill="hold">
                                          <p:stCondLst>
                                            <p:cond delay="0"/>
                                          </p:stCondLst>
                                        </p:cTn>
                                        <p:tgtEl>
                                          <p:spTgt spid="30749"/>
                                        </p:tgtEl>
                                        <p:attrNameLst>
                                          <p:attrName>style.visibility</p:attrName>
                                        </p:attrNameLst>
                                      </p:cBhvr>
                                      <p:to>
                                        <p:strVal val="visible"/>
                                      </p:to>
                                    </p:set>
                                    <p:animEffect transition="in" filter="blinds(horizontal)">
                                      <p:cBhvr>
                                        <p:cTn id="82" dur="500"/>
                                        <p:tgtEl>
                                          <p:spTgt spid="30749"/>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30750"/>
                                        </p:tgtEl>
                                        <p:attrNameLst>
                                          <p:attrName>style.visibility</p:attrName>
                                        </p:attrNameLst>
                                      </p:cBhvr>
                                      <p:to>
                                        <p:strVal val="visible"/>
                                      </p:to>
                                    </p:set>
                                    <p:animEffect transition="in" filter="blinds(horizontal)">
                                      <p:cBhvr>
                                        <p:cTn id="87" dur="500"/>
                                        <p:tgtEl>
                                          <p:spTgt spid="30750"/>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35"/>
                                        </p:tgtEl>
                                        <p:attrNameLst>
                                          <p:attrName>style.visibility</p:attrName>
                                        </p:attrNameLst>
                                      </p:cBhvr>
                                      <p:to>
                                        <p:strVal val="visible"/>
                                      </p:to>
                                    </p:set>
                                    <p:animEffect transition="in" filter="blinds(horizontal)">
                                      <p:cBhvr>
                                        <p:cTn id="92" dur="500"/>
                                        <p:tgtEl>
                                          <p:spTgt spid="35"/>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nodeType="clickEffect">
                                  <p:stCondLst>
                                    <p:cond delay="0"/>
                                  </p:stCondLst>
                                  <p:childTnLst>
                                    <p:set>
                                      <p:cBhvr>
                                        <p:cTn id="96" dur="1" fill="hold">
                                          <p:stCondLst>
                                            <p:cond delay="0"/>
                                          </p:stCondLst>
                                        </p:cTn>
                                        <p:tgtEl>
                                          <p:spTgt spid="30751"/>
                                        </p:tgtEl>
                                        <p:attrNameLst>
                                          <p:attrName>style.visibility</p:attrName>
                                        </p:attrNameLst>
                                      </p:cBhvr>
                                      <p:to>
                                        <p:strVal val="visible"/>
                                      </p:to>
                                    </p:set>
                                    <p:animEffect transition="in" filter="blinds(horizontal)">
                                      <p:cBhvr>
                                        <p:cTn id="97" dur="500"/>
                                        <p:tgtEl>
                                          <p:spTgt spid="30751"/>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nodeType="clickEffect">
                                  <p:stCondLst>
                                    <p:cond delay="0"/>
                                  </p:stCondLst>
                                  <p:childTnLst>
                                    <p:set>
                                      <p:cBhvr>
                                        <p:cTn id="101" dur="1" fill="hold">
                                          <p:stCondLst>
                                            <p:cond delay="0"/>
                                          </p:stCondLst>
                                        </p:cTn>
                                        <p:tgtEl>
                                          <p:spTgt spid="30752"/>
                                        </p:tgtEl>
                                        <p:attrNameLst>
                                          <p:attrName>style.visibility</p:attrName>
                                        </p:attrNameLst>
                                      </p:cBhvr>
                                      <p:to>
                                        <p:strVal val="visible"/>
                                      </p:to>
                                    </p:set>
                                    <p:animEffect transition="in" filter="blinds(horizontal)">
                                      <p:cBhvr>
                                        <p:cTn id="102" dur="500"/>
                                        <p:tgtEl>
                                          <p:spTgt spid="30752"/>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30753"/>
                                        </p:tgtEl>
                                        <p:attrNameLst>
                                          <p:attrName>style.visibility</p:attrName>
                                        </p:attrNameLst>
                                      </p:cBhvr>
                                      <p:to>
                                        <p:strVal val="visible"/>
                                      </p:to>
                                    </p:set>
                                    <p:animEffect transition="in" filter="blinds(horizontal)">
                                      <p:cBhvr>
                                        <p:cTn id="107" dur="500"/>
                                        <p:tgtEl>
                                          <p:spTgt spid="307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96" y="116632"/>
            <a:ext cx="8784976" cy="634082"/>
          </a:xfrm>
        </p:spPr>
        <p:txBody>
          <a:bodyPr>
            <a:normAutofit fontScale="90000"/>
          </a:bodyPr>
          <a:lstStyle/>
          <a:p>
            <a:r>
              <a:rPr lang="en-CA" dirty="0"/>
              <a:t>Formula for the Sum of an Arithmetic Sequence:</a:t>
            </a:r>
          </a:p>
        </p:txBody>
      </p:sp>
      <p:sp>
        <p:nvSpPr>
          <p:cNvPr id="3" name="Content Placeholder 2"/>
          <p:cNvSpPr>
            <a:spLocks noGrp="1"/>
          </p:cNvSpPr>
          <p:nvPr>
            <p:ph sz="quarter" idx="1"/>
          </p:nvPr>
        </p:nvSpPr>
        <p:spPr>
          <a:xfrm>
            <a:off x="179512" y="908720"/>
            <a:ext cx="8784976" cy="1728192"/>
          </a:xfrm>
        </p:spPr>
        <p:txBody>
          <a:bodyPr>
            <a:normAutofit/>
          </a:bodyPr>
          <a:lstStyle/>
          <a:p>
            <a:r>
              <a:rPr lang="en-CA" sz="2300" dirty="0"/>
              <a:t>The sum of an arithmetic series up to the “</a:t>
            </a:r>
            <a:r>
              <a:rPr lang="en-CA" sz="2300" i="1" dirty="0">
                <a:solidFill>
                  <a:srgbClr val="FF0000"/>
                </a:solidFill>
              </a:rPr>
              <a:t>n</a:t>
            </a:r>
            <a:r>
              <a:rPr lang="en-CA" sz="2300" i="1" baseline="30000" dirty="0">
                <a:solidFill>
                  <a:srgbClr val="FF0000"/>
                </a:solidFill>
              </a:rPr>
              <a:t>th</a:t>
            </a:r>
            <a:r>
              <a:rPr lang="en-CA" sz="2300" dirty="0"/>
              <a:t>” term is denoted “</a:t>
            </a:r>
            <a:r>
              <a:rPr lang="en-CA" sz="2300" dirty="0" err="1">
                <a:solidFill>
                  <a:srgbClr val="FF0000"/>
                </a:solidFill>
              </a:rPr>
              <a:t>S</a:t>
            </a:r>
            <a:r>
              <a:rPr lang="en-CA" sz="2300" i="1" baseline="-25000" dirty="0" err="1">
                <a:solidFill>
                  <a:srgbClr val="FF0000"/>
                </a:solidFill>
              </a:rPr>
              <a:t>n</a:t>
            </a:r>
            <a:r>
              <a:rPr lang="en-CA" sz="2300" dirty="0"/>
              <a:t>”</a:t>
            </a:r>
          </a:p>
          <a:p>
            <a:r>
              <a:rPr lang="en-CA" sz="2300" dirty="0"/>
              <a:t>If we group the first with the last term and also every term in between, we will have n/2 number of equal pairs</a:t>
            </a:r>
          </a:p>
        </p:txBody>
      </p:sp>
      <p:graphicFrame>
        <p:nvGraphicFramePr>
          <p:cNvPr id="31746" name="Object 2"/>
          <p:cNvGraphicFramePr>
            <a:graphicFrameLocks noChangeAspect="1"/>
          </p:cNvGraphicFramePr>
          <p:nvPr/>
        </p:nvGraphicFramePr>
        <p:xfrm>
          <a:off x="620092" y="2637784"/>
          <a:ext cx="7480300" cy="381000"/>
        </p:xfrm>
        <a:graphic>
          <a:graphicData uri="http://schemas.openxmlformats.org/presentationml/2006/ole">
            <mc:AlternateContent xmlns:mc="http://schemas.openxmlformats.org/markup-compatibility/2006">
              <mc:Choice xmlns:v="urn:schemas-microsoft-com:vml" Requires="v">
                <p:oleObj spid="_x0000_s5122" name="Equation" r:id="rId4" imgW="7480300" imgH="381000" progId="Equation.DSMT4">
                  <p:embed/>
                </p:oleObj>
              </mc:Choice>
              <mc:Fallback>
                <p:oleObj name="Equation" r:id="rId4" imgW="7480300" imgH="381000" progId="Equation.DSMT4">
                  <p:embed/>
                  <p:pic>
                    <p:nvPicPr>
                      <p:cNvPr id="31746"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0092" y="2637784"/>
                        <a:ext cx="74803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2"/>
          <p:cNvGraphicFramePr>
            <a:graphicFrameLocks noChangeAspect="1"/>
          </p:cNvGraphicFramePr>
          <p:nvPr/>
        </p:nvGraphicFramePr>
        <p:xfrm>
          <a:off x="978530" y="3838927"/>
          <a:ext cx="800100" cy="381000"/>
        </p:xfrm>
        <a:graphic>
          <a:graphicData uri="http://schemas.openxmlformats.org/presentationml/2006/ole">
            <mc:AlternateContent xmlns:mc="http://schemas.openxmlformats.org/markup-compatibility/2006">
              <mc:Choice xmlns:v="urn:schemas-microsoft-com:vml" Requires="v">
                <p:oleObj spid="_x0000_s5123" name="Equation" r:id="rId6" imgW="799753" imgH="380835" progId="Equation.DSMT4">
                  <p:embed/>
                </p:oleObj>
              </mc:Choice>
              <mc:Fallback>
                <p:oleObj name="Equation" r:id="rId6" imgW="799753" imgH="380835" progId="Equation.DSMT4">
                  <p:embed/>
                  <p:pic>
                    <p:nvPicPr>
                      <p:cNvPr id="5"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78530" y="3838927"/>
                        <a:ext cx="800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2"/>
          <p:cNvGraphicFramePr>
            <a:graphicFrameLocks noChangeAspect="1"/>
          </p:cNvGraphicFramePr>
          <p:nvPr/>
        </p:nvGraphicFramePr>
        <p:xfrm>
          <a:off x="1906622" y="3838927"/>
          <a:ext cx="800100" cy="381000"/>
        </p:xfrm>
        <a:graphic>
          <a:graphicData uri="http://schemas.openxmlformats.org/presentationml/2006/ole">
            <mc:AlternateContent xmlns:mc="http://schemas.openxmlformats.org/markup-compatibility/2006">
              <mc:Choice xmlns:v="urn:schemas-microsoft-com:vml" Requires="v">
                <p:oleObj spid="_x0000_s5124" name="Equation" r:id="rId8" imgW="799753" imgH="380835" progId="Equation.DSMT4">
                  <p:embed/>
                </p:oleObj>
              </mc:Choice>
              <mc:Fallback>
                <p:oleObj name="Equation" r:id="rId8" imgW="799753" imgH="380835" progId="Equation.DSMT4">
                  <p:embed/>
                  <p:pic>
                    <p:nvPicPr>
                      <p:cNvPr id="6"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06622" y="3838927"/>
                        <a:ext cx="800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2"/>
          <p:cNvGraphicFramePr>
            <a:graphicFrameLocks noChangeAspect="1"/>
          </p:cNvGraphicFramePr>
          <p:nvPr/>
        </p:nvGraphicFramePr>
        <p:xfrm>
          <a:off x="2834714" y="3838927"/>
          <a:ext cx="800100" cy="381000"/>
        </p:xfrm>
        <a:graphic>
          <a:graphicData uri="http://schemas.openxmlformats.org/presentationml/2006/ole">
            <mc:AlternateContent xmlns:mc="http://schemas.openxmlformats.org/markup-compatibility/2006">
              <mc:Choice xmlns:v="urn:schemas-microsoft-com:vml" Requires="v">
                <p:oleObj spid="_x0000_s5125" name="Equation" r:id="rId10" imgW="799753" imgH="380835" progId="Equation.DSMT4">
                  <p:embed/>
                </p:oleObj>
              </mc:Choice>
              <mc:Fallback>
                <p:oleObj name="Equation" r:id="rId10" imgW="799753" imgH="380835" progId="Equation.DSMT4">
                  <p:embed/>
                  <p:pic>
                    <p:nvPicPr>
                      <p:cNvPr id="7"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34714" y="3838927"/>
                        <a:ext cx="800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2"/>
          <p:cNvGraphicFramePr>
            <a:graphicFrameLocks noChangeAspect="1"/>
          </p:cNvGraphicFramePr>
          <p:nvPr/>
        </p:nvGraphicFramePr>
        <p:xfrm>
          <a:off x="3762806" y="3838927"/>
          <a:ext cx="800100" cy="381000"/>
        </p:xfrm>
        <a:graphic>
          <a:graphicData uri="http://schemas.openxmlformats.org/presentationml/2006/ole">
            <mc:AlternateContent xmlns:mc="http://schemas.openxmlformats.org/markup-compatibility/2006">
              <mc:Choice xmlns:v="urn:schemas-microsoft-com:vml" Requires="v">
                <p:oleObj spid="_x0000_s5126" name="Equation" r:id="rId11" imgW="799753" imgH="380835" progId="Equation.DSMT4">
                  <p:embed/>
                </p:oleObj>
              </mc:Choice>
              <mc:Fallback>
                <p:oleObj name="Equation" r:id="rId11" imgW="799753" imgH="380835" progId="Equation.DSMT4">
                  <p:embed/>
                  <p:pic>
                    <p:nvPicPr>
                      <p:cNvPr id="8"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62806" y="3838927"/>
                        <a:ext cx="800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2"/>
          <p:cNvGraphicFramePr>
            <a:graphicFrameLocks noChangeAspect="1"/>
          </p:cNvGraphicFramePr>
          <p:nvPr/>
        </p:nvGraphicFramePr>
        <p:xfrm>
          <a:off x="4684524" y="3838927"/>
          <a:ext cx="812800" cy="381000"/>
        </p:xfrm>
        <a:graphic>
          <a:graphicData uri="http://schemas.openxmlformats.org/presentationml/2006/ole">
            <mc:AlternateContent xmlns:mc="http://schemas.openxmlformats.org/markup-compatibility/2006">
              <mc:Choice xmlns:v="urn:schemas-microsoft-com:vml" Requires="v">
                <p:oleObj spid="_x0000_s5127" name="Equation" r:id="rId12" imgW="812447" imgH="380835" progId="Equation.DSMT4">
                  <p:embed/>
                </p:oleObj>
              </mc:Choice>
              <mc:Fallback>
                <p:oleObj name="Equation" r:id="rId12" imgW="812447" imgH="380835" progId="Equation.DSMT4">
                  <p:embed/>
                  <p:pic>
                    <p:nvPicPr>
                      <p:cNvPr id="9" name="Object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84524" y="3838927"/>
                        <a:ext cx="8128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2"/>
          <p:cNvGraphicFramePr>
            <a:graphicFrameLocks noChangeAspect="1"/>
          </p:cNvGraphicFramePr>
          <p:nvPr/>
        </p:nvGraphicFramePr>
        <p:xfrm>
          <a:off x="5660042" y="3478887"/>
          <a:ext cx="1727200" cy="1155700"/>
        </p:xfrm>
        <a:graphic>
          <a:graphicData uri="http://schemas.openxmlformats.org/presentationml/2006/ole">
            <mc:AlternateContent xmlns:mc="http://schemas.openxmlformats.org/markup-compatibility/2006">
              <mc:Choice xmlns:v="urn:schemas-microsoft-com:vml" Requires="v">
                <p:oleObj spid="_x0000_s5128" name="Equation" r:id="rId14" imgW="1727200" imgH="1155700" progId="Equation.DSMT4">
                  <p:embed/>
                </p:oleObj>
              </mc:Choice>
              <mc:Fallback>
                <p:oleObj name="Equation" r:id="rId14" imgW="1727200" imgH="1155700" progId="Equation.DSMT4">
                  <p:embed/>
                  <p:pic>
                    <p:nvPicPr>
                      <p:cNvPr id="10" name="Object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60042" y="3478887"/>
                        <a:ext cx="1727200"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2"/>
          <p:cNvGraphicFramePr>
            <a:graphicFrameLocks noChangeAspect="1"/>
          </p:cNvGraphicFramePr>
          <p:nvPr/>
        </p:nvGraphicFramePr>
        <p:xfrm>
          <a:off x="7459250" y="3838927"/>
          <a:ext cx="990600" cy="381000"/>
        </p:xfrm>
        <a:graphic>
          <a:graphicData uri="http://schemas.openxmlformats.org/presentationml/2006/ole">
            <mc:AlternateContent xmlns:mc="http://schemas.openxmlformats.org/markup-compatibility/2006">
              <mc:Choice xmlns:v="urn:schemas-microsoft-com:vml" Requires="v">
                <p:oleObj spid="_x0000_s5129" name="Equation" r:id="rId16" imgW="990170" imgH="380835" progId="Equation.DSMT4">
                  <p:embed/>
                </p:oleObj>
              </mc:Choice>
              <mc:Fallback>
                <p:oleObj name="Equation" r:id="rId16" imgW="990170" imgH="380835" progId="Equation.DSMT4">
                  <p:embed/>
                  <p:pic>
                    <p:nvPicPr>
                      <p:cNvPr id="11" name="Object 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459250" y="3838927"/>
                        <a:ext cx="9906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2"/>
          <p:cNvGraphicFramePr>
            <a:graphicFrameLocks noChangeAspect="1"/>
          </p:cNvGraphicFramePr>
          <p:nvPr/>
        </p:nvGraphicFramePr>
        <p:xfrm>
          <a:off x="312410" y="2617996"/>
          <a:ext cx="466483" cy="238204"/>
        </p:xfrm>
        <a:graphic>
          <a:graphicData uri="http://schemas.openxmlformats.org/presentationml/2006/ole">
            <mc:AlternateContent xmlns:mc="http://schemas.openxmlformats.org/markup-compatibility/2006">
              <mc:Choice xmlns:v="urn:schemas-microsoft-com:vml" Requires="v">
                <p:oleObj spid="_x0000_s5130" name="Equation" r:id="rId18" imgW="596641" imgH="304668" progId="Equation.DSMT4">
                  <p:embed/>
                </p:oleObj>
              </mc:Choice>
              <mc:Fallback>
                <p:oleObj name="Equation" r:id="rId18" imgW="596641" imgH="304668" progId="Equation.DSMT4">
                  <p:embed/>
                  <p:pic>
                    <p:nvPicPr>
                      <p:cNvPr id="12" name="Object 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12410" y="2617996"/>
                        <a:ext cx="466483" cy="2382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2"/>
          <p:cNvGraphicFramePr>
            <a:graphicFrameLocks noChangeAspect="1"/>
          </p:cNvGraphicFramePr>
          <p:nvPr/>
        </p:nvGraphicFramePr>
        <p:xfrm>
          <a:off x="778455" y="2534684"/>
          <a:ext cx="928771" cy="423005"/>
        </p:xfrm>
        <a:graphic>
          <a:graphicData uri="http://schemas.openxmlformats.org/presentationml/2006/ole">
            <mc:AlternateContent xmlns:mc="http://schemas.openxmlformats.org/markup-compatibility/2006">
              <mc:Choice xmlns:v="urn:schemas-microsoft-com:vml" Requires="v">
                <p:oleObj spid="_x0000_s5131" name="Equation" r:id="rId20" imgW="1282700" imgH="584200" progId="Equation.DSMT4">
                  <p:embed/>
                </p:oleObj>
              </mc:Choice>
              <mc:Fallback>
                <p:oleObj name="Equation" r:id="rId20" imgW="1282700" imgH="584200" progId="Equation.DSMT4">
                  <p:embed/>
                  <p:pic>
                    <p:nvPicPr>
                      <p:cNvPr id="13" name="Object 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78455" y="2534684"/>
                        <a:ext cx="928771" cy="42300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2"/>
          <p:cNvGraphicFramePr>
            <a:graphicFrameLocks noChangeAspect="1"/>
          </p:cNvGraphicFramePr>
          <p:nvPr/>
        </p:nvGraphicFramePr>
        <p:xfrm>
          <a:off x="1720960" y="2566853"/>
          <a:ext cx="1141355" cy="364599"/>
        </p:xfrm>
        <a:graphic>
          <a:graphicData uri="http://schemas.openxmlformats.org/presentationml/2006/ole">
            <mc:AlternateContent xmlns:mc="http://schemas.openxmlformats.org/markup-compatibility/2006">
              <mc:Choice xmlns:v="urn:schemas-microsoft-com:vml" Requires="v">
                <p:oleObj spid="_x0000_s5132" name="Equation" r:id="rId22" imgW="1828800" imgH="584200" progId="Equation.DSMT4">
                  <p:embed/>
                </p:oleObj>
              </mc:Choice>
              <mc:Fallback>
                <p:oleObj name="Equation" r:id="rId22" imgW="1828800" imgH="584200" progId="Equation.DSMT4">
                  <p:embed/>
                  <p:pic>
                    <p:nvPicPr>
                      <p:cNvPr id="14" name="Object 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720960" y="2566853"/>
                        <a:ext cx="1141355" cy="3645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2"/>
          <p:cNvGraphicFramePr>
            <a:graphicFrameLocks noChangeAspect="1"/>
          </p:cNvGraphicFramePr>
          <p:nvPr/>
        </p:nvGraphicFramePr>
        <p:xfrm>
          <a:off x="2888770" y="2563648"/>
          <a:ext cx="1117284" cy="364382"/>
        </p:xfrm>
        <a:graphic>
          <a:graphicData uri="http://schemas.openxmlformats.org/presentationml/2006/ole">
            <mc:AlternateContent xmlns:mc="http://schemas.openxmlformats.org/markup-compatibility/2006">
              <mc:Choice xmlns:v="urn:schemas-microsoft-com:vml" Requires="v">
                <p:oleObj spid="_x0000_s5133" name="Equation" r:id="rId24" imgW="1790700" imgH="584200" progId="Equation.DSMT4">
                  <p:embed/>
                </p:oleObj>
              </mc:Choice>
              <mc:Fallback>
                <p:oleObj name="Equation" r:id="rId24" imgW="1790700" imgH="584200" progId="Equation.DSMT4">
                  <p:embed/>
                  <p:pic>
                    <p:nvPicPr>
                      <p:cNvPr id="18" name="Object 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888770" y="2563648"/>
                        <a:ext cx="1117284" cy="3643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2"/>
          <p:cNvGraphicFramePr>
            <a:graphicFrameLocks noChangeAspect="1"/>
          </p:cNvGraphicFramePr>
          <p:nvPr/>
        </p:nvGraphicFramePr>
        <p:xfrm>
          <a:off x="4037013" y="2599366"/>
          <a:ext cx="1808162" cy="342900"/>
        </p:xfrm>
        <a:graphic>
          <a:graphicData uri="http://schemas.openxmlformats.org/presentationml/2006/ole">
            <mc:AlternateContent xmlns:mc="http://schemas.openxmlformats.org/markup-compatibility/2006">
              <mc:Choice xmlns:v="urn:schemas-microsoft-com:vml" Requires="v">
                <p:oleObj spid="_x0000_s5134" name="Equation" r:id="rId26" imgW="3060700" imgH="584200" progId="Equation.DSMT4">
                  <p:embed/>
                </p:oleObj>
              </mc:Choice>
              <mc:Fallback>
                <p:oleObj name="Equation" r:id="rId26" imgW="3060700" imgH="584200" progId="Equation.DSMT4">
                  <p:embed/>
                  <p:pic>
                    <p:nvPicPr>
                      <p:cNvPr id="19" name="Object 2"/>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037013" y="2599366"/>
                        <a:ext cx="1808162"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2"/>
          <p:cNvGraphicFramePr>
            <a:graphicFrameLocks noChangeAspect="1"/>
          </p:cNvGraphicFramePr>
          <p:nvPr/>
        </p:nvGraphicFramePr>
        <p:xfrm>
          <a:off x="5902325" y="2516188"/>
          <a:ext cx="1563688" cy="425450"/>
        </p:xfrm>
        <a:graphic>
          <a:graphicData uri="http://schemas.openxmlformats.org/presentationml/2006/ole">
            <mc:AlternateContent xmlns:mc="http://schemas.openxmlformats.org/markup-compatibility/2006">
              <mc:Choice xmlns:v="urn:schemas-microsoft-com:vml" Requires="v">
                <p:oleObj spid="_x0000_s5135" name="Equation" r:id="rId28" imgW="2463800" imgH="673100" progId="Equation.DSMT4">
                  <p:embed/>
                </p:oleObj>
              </mc:Choice>
              <mc:Fallback>
                <p:oleObj name="Equation" r:id="rId28" imgW="2463800" imgH="673100" progId="Equation.DSMT4">
                  <p:embed/>
                  <p:pic>
                    <p:nvPicPr>
                      <p:cNvPr id="20" name="Object 2"/>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902325" y="2516188"/>
                        <a:ext cx="1563688" cy="425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
          <p:cNvGraphicFramePr>
            <a:graphicFrameLocks noChangeAspect="1"/>
          </p:cNvGraphicFramePr>
          <p:nvPr/>
        </p:nvGraphicFramePr>
        <p:xfrm>
          <a:off x="7491413" y="2519363"/>
          <a:ext cx="1487487" cy="422275"/>
        </p:xfrm>
        <a:graphic>
          <a:graphicData uri="http://schemas.openxmlformats.org/presentationml/2006/ole">
            <mc:AlternateContent xmlns:mc="http://schemas.openxmlformats.org/markup-compatibility/2006">
              <mc:Choice xmlns:v="urn:schemas-microsoft-com:vml" Requires="v">
                <p:oleObj spid="_x0000_s5136" name="Equation" r:id="rId30" imgW="2374900" imgH="673100" progId="Equation.DSMT4">
                  <p:embed/>
                </p:oleObj>
              </mc:Choice>
              <mc:Fallback>
                <p:oleObj name="Equation" r:id="rId30" imgW="2374900" imgH="673100" progId="Equation.DSMT4">
                  <p:embed/>
                  <p:pic>
                    <p:nvPicPr>
                      <p:cNvPr id="21" name="Object 2"/>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7491413" y="2519363"/>
                        <a:ext cx="1487487" cy="422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3" name="Straight Arrow Connector 22"/>
          <p:cNvCxnSpPr/>
          <p:nvPr/>
        </p:nvCxnSpPr>
        <p:spPr>
          <a:xfrm rot="16200000" flipH="1">
            <a:off x="584947" y="3153335"/>
            <a:ext cx="766482" cy="430306"/>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10800000" flipV="1">
            <a:off x="1304366" y="2998693"/>
            <a:ext cx="6468037" cy="726142"/>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16200000" flipH="1">
            <a:off x="1362636" y="3083859"/>
            <a:ext cx="802341" cy="721658"/>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rot="10800000" flipV="1">
            <a:off x="2191871" y="2985244"/>
            <a:ext cx="4800600" cy="833719"/>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2093260" y="3047999"/>
            <a:ext cx="986116" cy="838204"/>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10800000" flipV="1">
            <a:off x="3110754" y="3012141"/>
            <a:ext cx="3061447" cy="838198"/>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2904566" y="3039035"/>
            <a:ext cx="986116" cy="838204"/>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rot="10800000" flipV="1">
            <a:off x="3922061" y="3039035"/>
            <a:ext cx="1349186" cy="80234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3621742" y="2989729"/>
            <a:ext cx="1232646" cy="85613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rot="16200000" flipH="1">
            <a:off x="4316508" y="3267633"/>
            <a:ext cx="793375" cy="336178"/>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47" name="Right Brace 46"/>
          <p:cNvSpPr/>
          <p:nvPr/>
        </p:nvSpPr>
        <p:spPr>
          <a:xfrm rot="5400000">
            <a:off x="4366700" y="-1387079"/>
            <a:ext cx="416857" cy="8767485"/>
          </a:xfrm>
          <a:prstGeom prst="rightBrace">
            <a:avLst>
              <a:gd name="adj1" fmla="val 292205"/>
              <a:gd name="adj2" fmla="val 50000"/>
            </a:avLst>
          </a:prstGeom>
          <a:noFill/>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graphicFrame>
        <p:nvGraphicFramePr>
          <p:cNvPr id="48" name="Object 2"/>
          <p:cNvGraphicFramePr>
            <a:graphicFrameLocks noChangeAspect="1"/>
          </p:cNvGraphicFramePr>
          <p:nvPr/>
        </p:nvGraphicFramePr>
        <p:xfrm>
          <a:off x="4052188" y="3272046"/>
          <a:ext cx="1112838" cy="255587"/>
        </p:xfrm>
        <a:graphic>
          <a:graphicData uri="http://schemas.openxmlformats.org/presentationml/2006/ole">
            <mc:AlternateContent xmlns:mc="http://schemas.openxmlformats.org/markup-compatibility/2006">
              <mc:Choice xmlns:v="urn:schemas-microsoft-com:vml" Requires="v">
                <p:oleObj spid="_x0000_s5137" name="Equation" r:id="rId32" imgW="1651000" imgH="381000" progId="Equation.DSMT4">
                  <p:embed/>
                </p:oleObj>
              </mc:Choice>
              <mc:Fallback>
                <p:oleObj name="Equation" r:id="rId32" imgW="1651000" imgH="381000" progId="Equation.DSMT4">
                  <p:embed/>
                  <p:pic>
                    <p:nvPicPr>
                      <p:cNvPr id="48" name="Object 2"/>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052188" y="3272046"/>
                        <a:ext cx="1112838" cy="255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9" name="TextBox 48"/>
          <p:cNvSpPr txBox="1"/>
          <p:nvPr/>
        </p:nvSpPr>
        <p:spPr>
          <a:xfrm>
            <a:off x="159489" y="5606183"/>
            <a:ext cx="7901522" cy="369332"/>
          </a:xfrm>
          <a:prstGeom prst="rect">
            <a:avLst/>
          </a:prstGeom>
          <a:noFill/>
        </p:spPr>
        <p:txBody>
          <a:bodyPr wrap="none" rtlCol="0">
            <a:spAutoFit/>
          </a:bodyPr>
          <a:lstStyle/>
          <a:p>
            <a:r>
              <a:rPr lang="en-CA" dirty="0">
                <a:solidFill>
                  <a:srgbClr val="FF0000"/>
                </a:solidFill>
              </a:rPr>
              <a:t>If we group the first and last term, the value will be equal to 2a+(n–1)d</a:t>
            </a:r>
          </a:p>
        </p:txBody>
      </p:sp>
      <p:cxnSp>
        <p:nvCxnSpPr>
          <p:cNvPr id="50" name="Straight Arrow Connector 49"/>
          <p:cNvCxnSpPr/>
          <p:nvPr/>
        </p:nvCxnSpPr>
        <p:spPr>
          <a:xfrm>
            <a:off x="572386" y="2900290"/>
            <a:ext cx="708212" cy="519954"/>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rot="10800000" flipV="1">
            <a:off x="1334387" y="2895807"/>
            <a:ext cx="6656297" cy="510989"/>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graphicFrame>
        <p:nvGraphicFramePr>
          <p:cNvPr id="53" name="Object 2"/>
          <p:cNvGraphicFramePr>
            <a:graphicFrameLocks noChangeAspect="1"/>
          </p:cNvGraphicFramePr>
          <p:nvPr/>
        </p:nvGraphicFramePr>
        <p:xfrm>
          <a:off x="406540" y="3396150"/>
          <a:ext cx="1839819" cy="401098"/>
        </p:xfrm>
        <a:graphic>
          <a:graphicData uri="http://schemas.openxmlformats.org/presentationml/2006/ole">
            <mc:AlternateContent xmlns:mc="http://schemas.openxmlformats.org/markup-compatibility/2006">
              <mc:Choice xmlns:v="urn:schemas-microsoft-com:vml" Requires="v">
                <p:oleObj spid="_x0000_s5138" name="Equation" r:id="rId34" imgW="2679700" imgH="584200" progId="Equation.DSMT4">
                  <p:embed/>
                </p:oleObj>
              </mc:Choice>
              <mc:Fallback>
                <p:oleObj name="Equation" r:id="rId34" imgW="2679700" imgH="584200" progId="Equation.DSMT4">
                  <p:embed/>
                  <p:pic>
                    <p:nvPicPr>
                      <p:cNvPr id="53" name="Object 2"/>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406540" y="3396150"/>
                        <a:ext cx="1839819" cy="40109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6" name="Straight Arrow Connector 55"/>
          <p:cNvCxnSpPr/>
          <p:nvPr/>
        </p:nvCxnSpPr>
        <p:spPr>
          <a:xfrm>
            <a:off x="1374727" y="2922703"/>
            <a:ext cx="1846730" cy="488576"/>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rot="10800000" flipV="1">
            <a:off x="3275247" y="2855467"/>
            <a:ext cx="3182468" cy="542364"/>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graphicFrame>
        <p:nvGraphicFramePr>
          <p:cNvPr id="58" name="Object 2"/>
          <p:cNvGraphicFramePr>
            <a:graphicFrameLocks noChangeAspect="1"/>
          </p:cNvGraphicFramePr>
          <p:nvPr/>
        </p:nvGraphicFramePr>
        <p:xfrm>
          <a:off x="2347399" y="3387185"/>
          <a:ext cx="1839819" cy="401098"/>
        </p:xfrm>
        <a:graphic>
          <a:graphicData uri="http://schemas.openxmlformats.org/presentationml/2006/ole">
            <mc:AlternateContent xmlns:mc="http://schemas.openxmlformats.org/markup-compatibility/2006">
              <mc:Choice xmlns:v="urn:schemas-microsoft-com:vml" Requires="v">
                <p:oleObj spid="_x0000_s5139" name="Equation" r:id="rId36" imgW="2679700" imgH="584200" progId="Equation.DSMT4">
                  <p:embed/>
                </p:oleObj>
              </mc:Choice>
              <mc:Fallback>
                <p:oleObj name="Equation" r:id="rId36" imgW="2679700" imgH="584200" progId="Equation.DSMT4">
                  <p:embed/>
                  <p:pic>
                    <p:nvPicPr>
                      <p:cNvPr id="58" name="Object 2"/>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2347399" y="3387185"/>
                        <a:ext cx="1839819" cy="40109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61" name="Straight Arrow Connector 60"/>
          <p:cNvCxnSpPr/>
          <p:nvPr/>
        </p:nvCxnSpPr>
        <p:spPr>
          <a:xfrm>
            <a:off x="2445488" y="2892056"/>
            <a:ext cx="2650844" cy="522769"/>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rot="5400000">
            <a:off x="4930696" y="3090220"/>
            <a:ext cx="530585" cy="91727"/>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graphicFrame>
        <p:nvGraphicFramePr>
          <p:cNvPr id="63" name="Object 2"/>
          <p:cNvGraphicFramePr>
            <a:graphicFrameLocks noChangeAspect="1"/>
          </p:cNvGraphicFramePr>
          <p:nvPr/>
        </p:nvGraphicFramePr>
        <p:xfrm>
          <a:off x="4222274" y="3390731"/>
          <a:ext cx="1839819" cy="401098"/>
        </p:xfrm>
        <a:graphic>
          <a:graphicData uri="http://schemas.openxmlformats.org/presentationml/2006/ole">
            <mc:AlternateContent xmlns:mc="http://schemas.openxmlformats.org/markup-compatibility/2006">
              <mc:Choice xmlns:v="urn:schemas-microsoft-com:vml" Requires="v">
                <p:oleObj spid="_x0000_s5140" name="Equation" r:id="rId38" imgW="2679700" imgH="584200" progId="Equation.DSMT4">
                  <p:embed/>
                </p:oleObj>
              </mc:Choice>
              <mc:Fallback>
                <p:oleObj name="Equation" r:id="rId38" imgW="2679700" imgH="584200" progId="Equation.DSMT4">
                  <p:embed/>
                  <p:pic>
                    <p:nvPicPr>
                      <p:cNvPr id="63" name="Object 2"/>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4222274" y="3390731"/>
                        <a:ext cx="1839819" cy="40109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8" name="Object 2"/>
          <p:cNvGraphicFramePr>
            <a:graphicFrameLocks noChangeAspect="1"/>
          </p:cNvGraphicFramePr>
          <p:nvPr/>
        </p:nvGraphicFramePr>
        <p:xfrm>
          <a:off x="6084996" y="3394296"/>
          <a:ext cx="2162175" cy="401638"/>
        </p:xfrm>
        <a:graphic>
          <a:graphicData uri="http://schemas.openxmlformats.org/presentationml/2006/ole">
            <mc:AlternateContent xmlns:mc="http://schemas.openxmlformats.org/markup-compatibility/2006">
              <mc:Choice xmlns:v="urn:schemas-microsoft-com:vml" Requires="v">
                <p:oleObj spid="_x0000_s5141" name="Equation" r:id="rId39" imgW="3149600" imgH="584200" progId="Equation.DSMT4">
                  <p:embed/>
                </p:oleObj>
              </mc:Choice>
              <mc:Fallback>
                <p:oleObj name="Equation" r:id="rId39" imgW="3149600" imgH="584200" progId="Equation.DSMT4">
                  <p:embed/>
                  <p:pic>
                    <p:nvPicPr>
                      <p:cNvPr id="68" name="Object 2"/>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084996" y="3394296"/>
                        <a:ext cx="2162175" cy="4016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9" name="Right Brace 68"/>
          <p:cNvSpPr/>
          <p:nvPr/>
        </p:nvSpPr>
        <p:spPr>
          <a:xfrm rot="5400000">
            <a:off x="4136743" y="-118675"/>
            <a:ext cx="416857" cy="8045302"/>
          </a:xfrm>
          <a:prstGeom prst="rightBrace">
            <a:avLst>
              <a:gd name="adj1" fmla="val 292205"/>
              <a:gd name="adj2" fmla="val 50000"/>
            </a:avLst>
          </a:prstGeom>
          <a:noFill/>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graphicFrame>
        <p:nvGraphicFramePr>
          <p:cNvPr id="70" name="Object 2"/>
          <p:cNvGraphicFramePr>
            <a:graphicFrameLocks noChangeAspect="1"/>
          </p:cNvGraphicFramePr>
          <p:nvPr/>
        </p:nvGraphicFramePr>
        <p:xfrm>
          <a:off x="4073525" y="4083050"/>
          <a:ext cx="908050" cy="365125"/>
        </p:xfrm>
        <a:graphic>
          <a:graphicData uri="http://schemas.openxmlformats.org/presentationml/2006/ole">
            <mc:AlternateContent xmlns:mc="http://schemas.openxmlformats.org/markup-compatibility/2006">
              <mc:Choice xmlns:v="urn:schemas-microsoft-com:vml" Requires="v">
                <p:oleObj spid="_x0000_s5142" name="Equation" r:id="rId41" imgW="1345616" imgH="545863" progId="Equation.DSMT4">
                  <p:embed/>
                </p:oleObj>
              </mc:Choice>
              <mc:Fallback>
                <p:oleObj name="Equation" r:id="rId41" imgW="1345616" imgH="545863" progId="Equation.DSMT4">
                  <p:embed/>
                  <p:pic>
                    <p:nvPicPr>
                      <p:cNvPr id="70" name="Object 2"/>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4073525" y="4083050"/>
                        <a:ext cx="908050" cy="365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 name="TextBox 70"/>
          <p:cNvSpPr txBox="1"/>
          <p:nvPr/>
        </p:nvSpPr>
        <p:spPr>
          <a:xfrm>
            <a:off x="163030" y="6088192"/>
            <a:ext cx="7620997" cy="369332"/>
          </a:xfrm>
          <a:prstGeom prst="rect">
            <a:avLst/>
          </a:prstGeom>
          <a:noFill/>
        </p:spPr>
        <p:txBody>
          <a:bodyPr wrap="none" rtlCol="0">
            <a:spAutoFit/>
          </a:bodyPr>
          <a:lstStyle/>
          <a:p>
            <a:r>
              <a:rPr lang="en-CA" dirty="0">
                <a:solidFill>
                  <a:srgbClr val="FF0000"/>
                </a:solidFill>
              </a:rPr>
              <a:t>The sum will then be the value of each pair times the number of pairs</a:t>
            </a:r>
          </a:p>
        </p:txBody>
      </p:sp>
      <p:graphicFrame>
        <p:nvGraphicFramePr>
          <p:cNvPr id="31770" name="Object 26"/>
          <p:cNvGraphicFramePr>
            <a:graphicFrameLocks noChangeAspect="1"/>
          </p:cNvGraphicFramePr>
          <p:nvPr/>
        </p:nvGraphicFramePr>
        <p:xfrm>
          <a:off x="293872" y="4430528"/>
          <a:ext cx="2321737" cy="701747"/>
        </p:xfrm>
        <a:graphic>
          <a:graphicData uri="http://schemas.openxmlformats.org/presentationml/2006/ole">
            <mc:AlternateContent xmlns:mc="http://schemas.openxmlformats.org/markup-compatibility/2006">
              <mc:Choice xmlns:v="urn:schemas-microsoft-com:vml" Requires="v">
                <p:oleObj spid="_x0000_s5143" name="Equation" r:id="rId43" imgW="4089400" imgH="1231900" progId="Equation.DSMT4">
                  <p:embed/>
                </p:oleObj>
              </mc:Choice>
              <mc:Fallback>
                <p:oleObj name="Equation" r:id="rId43" imgW="4089400" imgH="1231900" progId="Equation.DSMT4">
                  <p:embed/>
                  <p:pic>
                    <p:nvPicPr>
                      <p:cNvPr id="31770" name="Object 26"/>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293872" y="4430528"/>
                        <a:ext cx="2321737" cy="70174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71" name="Object 27"/>
          <p:cNvGraphicFramePr>
            <a:graphicFrameLocks noChangeAspect="1"/>
          </p:cNvGraphicFramePr>
          <p:nvPr/>
        </p:nvGraphicFramePr>
        <p:xfrm>
          <a:off x="3261849" y="4435844"/>
          <a:ext cx="2096976" cy="1010361"/>
        </p:xfrm>
        <a:graphic>
          <a:graphicData uri="http://schemas.openxmlformats.org/presentationml/2006/ole">
            <mc:AlternateContent xmlns:mc="http://schemas.openxmlformats.org/markup-compatibility/2006">
              <mc:Choice xmlns:v="urn:schemas-microsoft-com:vml" Requires="v">
                <p:oleObj spid="_x0000_s5144" name="Equation" r:id="rId45" imgW="2565400" imgH="1231900" progId="Equation.DSMT4">
                  <p:embed/>
                </p:oleObj>
              </mc:Choice>
              <mc:Fallback>
                <p:oleObj name="Equation" r:id="rId45" imgW="2565400" imgH="1231900" progId="Equation.DSMT4">
                  <p:embed/>
                  <p:pic>
                    <p:nvPicPr>
                      <p:cNvPr id="31771" name="Object 27"/>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3261849" y="4435844"/>
                        <a:ext cx="2096976" cy="101036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72" name="Object 28"/>
          <p:cNvGraphicFramePr>
            <a:graphicFrameLocks noChangeAspect="1"/>
          </p:cNvGraphicFramePr>
          <p:nvPr/>
        </p:nvGraphicFramePr>
        <p:xfrm>
          <a:off x="6010067" y="4442342"/>
          <a:ext cx="2251444" cy="1019885"/>
        </p:xfrm>
        <a:graphic>
          <a:graphicData uri="http://schemas.openxmlformats.org/presentationml/2006/ole">
            <mc:AlternateContent xmlns:mc="http://schemas.openxmlformats.org/markup-compatibility/2006">
              <mc:Choice xmlns:v="urn:schemas-microsoft-com:vml" Requires="v">
                <p:oleObj spid="_x0000_s5145" name="Equation" r:id="rId47" imgW="2971800" imgH="1346200" progId="Equation.DSMT4">
                  <p:embed/>
                </p:oleObj>
              </mc:Choice>
              <mc:Fallback>
                <p:oleObj name="Equation" r:id="rId47" imgW="2971800" imgH="1346200" progId="Equation.DSMT4">
                  <p:embed/>
                  <p:pic>
                    <p:nvPicPr>
                      <p:cNvPr id="31772" name="Object 28"/>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6010067" y="4442342"/>
                        <a:ext cx="2251444" cy="101988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a:t>© Copyright all rights reserved to Homework depot: </a:t>
            </a:r>
            <a:r>
              <a:rPr lang="en-US" sz="1000">
                <a:hlinkClick r:id="rId49"/>
              </a:rPr>
              <a:t>www.BCMath.ca</a:t>
            </a:r>
            <a:r>
              <a:rPr lang="en-US" sz="1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1746"/>
                                        </p:tgtEl>
                                        <p:attrNameLst>
                                          <p:attrName>style.visibility</p:attrName>
                                        </p:attrNameLst>
                                      </p:cBhvr>
                                      <p:to>
                                        <p:strVal val="visible"/>
                                      </p:to>
                                    </p:set>
                                    <p:animEffect transition="in" filter="blinds(horizontal)">
                                      <p:cBhvr>
                                        <p:cTn id="17" dur="500"/>
                                        <p:tgtEl>
                                          <p:spTgt spid="3174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wipe(up)">
                                      <p:cBhvr>
                                        <p:cTn id="22" dur="500"/>
                                        <p:tgtEl>
                                          <p:spTgt spid="23"/>
                                        </p:tgtEl>
                                      </p:cBhvr>
                                    </p:animEffect>
                                  </p:childTnLst>
                                </p:cTn>
                              </p:par>
                              <p:par>
                                <p:cTn id="23" presetID="22" presetClass="entr" presetSubtype="1" fill="hold" nodeType="with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wipe(up)">
                                      <p:cBhvr>
                                        <p:cTn id="25" dur="500"/>
                                        <p:tgtEl>
                                          <p:spTgt spid="24"/>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blinds(horizontal)">
                                      <p:cBhvr>
                                        <p:cTn id="30" dur="500"/>
                                        <p:tgtEl>
                                          <p:spTgt spid="5"/>
                                        </p:tgtEl>
                                      </p:cBhvr>
                                    </p:animEffect>
                                  </p:childTnLst>
                                </p:cTn>
                              </p:par>
                            </p:childTnLst>
                          </p:cTn>
                        </p:par>
                        <p:par>
                          <p:cTn id="31" fill="hold">
                            <p:stCondLst>
                              <p:cond delay="500"/>
                            </p:stCondLst>
                            <p:childTnLst>
                              <p:par>
                                <p:cTn id="32" presetID="10" presetClass="exit" presetSubtype="0" fill="hold" nodeType="afterEffect">
                                  <p:stCondLst>
                                    <p:cond delay="0"/>
                                  </p:stCondLst>
                                  <p:childTnLst>
                                    <p:animEffect transition="out" filter="fade">
                                      <p:cBhvr>
                                        <p:cTn id="33" dur="2000"/>
                                        <p:tgtEl>
                                          <p:spTgt spid="23"/>
                                        </p:tgtEl>
                                      </p:cBhvr>
                                    </p:animEffect>
                                    <p:set>
                                      <p:cBhvr>
                                        <p:cTn id="34" dur="1" fill="hold">
                                          <p:stCondLst>
                                            <p:cond delay="1999"/>
                                          </p:stCondLst>
                                        </p:cTn>
                                        <p:tgtEl>
                                          <p:spTgt spid="23"/>
                                        </p:tgtEl>
                                        <p:attrNameLst>
                                          <p:attrName>style.visibility</p:attrName>
                                        </p:attrNameLst>
                                      </p:cBhvr>
                                      <p:to>
                                        <p:strVal val="hidden"/>
                                      </p:to>
                                    </p:set>
                                  </p:childTnLst>
                                </p:cTn>
                              </p:par>
                              <p:par>
                                <p:cTn id="35" presetID="10" presetClass="exit" presetSubtype="0" fill="hold" nodeType="withEffect">
                                  <p:stCondLst>
                                    <p:cond delay="0"/>
                                  </p:stCondLst>
                                  <p:childTnLst>
                                    <p:animEffect transition="out" filter="fade">
                                      <p:cBhvr>
                                        <p:cTn id="36" dur="2000"/>
                                        <p:tgtEl>
                                          <p:spTgt spid="24"/>
                                        </p:tgtEl>
                                      </p:cBhvr>
                                    </p:animEffect>
                                    <p:set>
                                      <p:cBhvr>
                                        <p:cTn id="37" dur="1" fill="hold">
                                          <p:stCondLst>
                                            <p:cond delay="1999"/>
                                          </p:stCondLst>
                                        </p:cTn>
                                        <p:tgtEl>
                                          <p:spTgt spid="24"/>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wipe(up)">
                                      <p:cBhvr>
                                        <p:cTn id="42" dur="500"/>
                                        <p:tgtEl>
                                          <p:spTgt spid="27"/>
                                        </p:tgtEl>
                                      </p:cBhvr>
                                    </p:animEffect>
                                  </p:childTnLst>
                                </p:cTn>
                              </p:par>
                              <p:par>
                                <p:cTn id="43" presetID="22" presetClass="entr" presetSubtype="1" fill="hold" nodeType="withEffect">
                                  <p:stCondLst>
                                    <p:cond delay="0"/>
                                  </p:stCondLst>
                                  <p:childTnLst>
                                    <p:set>
                                      <p:cBhvr>
                                        <p:cTn id="44" dur="1" fill="hold">
                                          <p:stCondLst>
                                            <p:cond delay="0"/>
                                          </p:stCondLst>
                                        </p:cTn>
                                        <p:tgtEl>
                                          <p:spTgt spid="28"/>
                                        </p:tgtEl>
                                        <p:attrNameLst>
                                          <p:attrName>style.visibility</p:attrName>
                                        </p:attrNameLst>
                                      </p:cBhvr>
                                      <p:to>
                                        <p:strVal val="visible"/>
                                      </p:to>
                                    </p:set>
                                    <p:animEffect transition="in" filter="wipe(up)">
                                      <p:cBhvr>
                                        <p:cTn id="45" dur="500"/>
                                        <p:tgtEl>
                                          <p:spTgt spid="28"/>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nodeType="clickEffect">
                                  <p:stCondLst>
                                    <p:cond delay="0"/>
                                  </p:stCondLst>
                                  <p:childTnLst>
                                    <p:set>
                                      <p:cBhvr>
                                        <p:cTn id="49" dur="1" fill="hold">
                                          <p:stCondLst>
                                            <p:cond delay="0"/>
                                          </p:stCondLst>
                                        </p:cTn>
                                        <p:tgtEl>
                                          <p:spTgt spid="6"/>
                                        </p:tgtEl>
                                        <p:attrNameLst>
                                          <p:attrName>style.visibility</p:attrName>
                                        </p:attrNameLst>
                                      </p:cBhvr>
                                      <p:to>
                                        <p:strVal val="visible"/>
                                      </p:to>
                                    </p:set>
                                    <p:animEffect transition="in" filter="blinds(horizontal)">
                                      <p:cBhvr>
                                        <p:cTn id="50" dur="500"/>
                                        <p:tgtEl>
                                          <p:spTgt spid="6"/>
                                        </p:tgtEl>
                                      </p:cBhvr>
                                    </p:animEffect>
                                  </p:childTnLst>
                                </p:cTn>
                              </p:par>
                            </p:childTnLst>
                          </p:cTn>
                        </p:par>
                        <p:par>
                          <p:cTn id="51" fill="hold">
                            <p:stCondLst>
                              <p:cond delay="500"/>
                            </p:stCondLst>
                            <p:childTnLst>
                              <p:par>
                                <p:cTn id="52" presetID="10" presetClass="exit" presetSubtype="0" fill="hold" nodeType="afterEffect">
                                  <p:stCondLst>
                                    <p:cond delay="0"/>
                                  </p:stCondLst>
                                  <p:childTnLst>
                                    <p:animEffect transition="out" filter="fade">
                                      <p:cBhvr>
                                        <p:cTn id="53" dur="2000"/>
                                        <p:tgtEl>
                                          <p:spTgt spid="27"/>
                                        </p:tgtEl>
                                      </p:cBhvr>
                                    </p:animEffect>
                                    <p:set>
                                      <p:cBhvr>
                                        <p:cTn id="54" dur="1" fill="hold">
                                          <p:stCondLst>
                                            <p:cond delay="1999"/>
                                          </p:stCondLst>
                                        </p:cTn>
                                        <p:tgtEl>
                                          <p:spTgt spid="27"/>
                                        </p:tgtEl>
                                        <p:attrNameLst>
                                          <p:attrName>style.visibility</p:attrName>
                                        </p:attrNameLst>
                                      </p:cBhvr>
                                      <p:to>
                                        <p:strVal val="hidden"/>
                                      </p:to>
                                    </p:set>
                                  </p:childTnLst>
                                </p:cTn>
                              </p:par>
                              <p:par>
                                <p:cTn id="55" presetID="10" presetClass="exit" presetSubtype="0" fill="hold" nodeType="withEffect">
                                  <p:stCondLst>
                                    <p:cond delay="0"/>
                                  </p:stCondLst>
                                  <p:childTnLst>
                                    <p:animEffect transition="out" filter="fade">
                                      <p:cBhvr>
                                        <p:cTn id="56" dur="2000"/>
                                        <p:tgtEl>
                                          <p:spTgt spid="28"/>
                                        </p:tgtEl>
                                      </p:cBhvr>
                                    </p:animEffect>
                                    <p:set>
                                      <p:cBhvr>
                                        <p:cTn id="57" dur="1" fill="hold">
                                          <p:stCondLst>
                                            <p:cond delay="1999"/>
                                          </p:stCondLst>
                                        </p:cTn>
                                        <p:tgtEl>
                                          <p:spTgt spid="28"/>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ntr" presetSubtype="1" fill="hold" nodeType="clickEffect">
                                  <p:stCondLst>
                                    <p:cond delay="0"/>
                                  </p:stCondLst>
                                  <p:childTnLst>
                                    <p:set>
                                      <p:cBhvr>
                                        <p:cTn id="61" dur="1" fill="hold">
                                          <p:stCondLst>
                                            <p:cond delay="0"/>
                                          </p:stCondLst>
                                        </p:cTn>
                                        <p:tgtEl>
                                          <p:spTgt spid="35"/>
                                        </p:tgtEl>
                                        <p:attrNameLst>
                                          <p:attrName>style.visibility</p:attrName>
                                        </p:attrNameLst>
                                      </p:cBhvr>
                                      <p:to>
                                        <p:strVal val="visible"/>
                                      </p:to>
                                    </p:set>
                                    <p:animEffect transition="in" filter="wipe(up)">
                                      <p:cBhvr>
                                        <p:cTn id="62" dur="500"/>
                                        <p:tgtEl>
                                          <p:spTgt spid="35"/>
                                        </p:tgtEl>
                                      </p:cBhvr>
                                    </p:animEffect>
                                  </p:childTnLst>
                                </p:cTn>
                              </p:par>
                              <p:par>
                                <p:cTn id="63" presetID="22" presetClass="entr" presetSubtype="1" fill="hold" nodeType="withEffect">
                                  <p:stCondLst>
                                    <p:cond delay="0"/>
                                  </p:stCondLst>
                                  <p:childTnLst>
                                    <p:set>
                                      <p:cBhvr>
                                        <p:cTn id="64" dur="1" fill="hold">
                                          <p:stCondLst>
                                            <p:cond delay="0"/>
                                          </p:stCondLst>
                                        </p:cTn>
                                        <p:tgtEl>
                                          <p:spTgt spid="36"/>
                                        </p:tgtEl>
                                        <p:attrNameLst>
                                          <p:attrName>style.visibility</p:attrName>
                                        </p:attrNameLst>
                                      </p:cBhvr>
                                      <p:to>
                                        <p:strVal val="visible"/>
                                      </p:to>
                                    </p:set>
                                    <p:animEffect transition="in" filter="wipe(up)">
                                      <p:cBhvr>
                                        <p:cTn id="65" dur="500"/>
                                        <p:tgtEl>
                                          <p:spTgt spid="36"/>
                                        </p:tgtEl>
                                      </p:cBhvr>
                                    </p:animEffect>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nodeType="clickEffect">
                                  <p:stCondLst>
                                    <p:cond delay="0"/>
                                  </p:stCondLst>
                                  <p:childTnLst>
                                    <p:set>
                                      <p:cBhvr>
                                        <p:cTn id="69" dur="1" fill="hold">
                                          <p:stCondLst>
                                            <p:cond delay="0"/>
                                          </p:stCondLst>
                                        </p:cTn>
                                        <p:tgtEl>
                                          <p:spTgt spid="7"/>
                                        </p:tgtEl>
                                        <p:attrNameLst>
                                          <p:attrName>style.visibility</p:attrName>
                                        </p:attrNameLst>
                                      </p:cBhvr>
                                      <p:to>
                                        <p:strVal val="visible"/>
                                      </p:to>
                                    </p:set>
                                    <p:animEffect transition="in" filter="blinds(horizontal)">
                                      <p:cBhvr>
                                        <p:cTn id="70" dur="500"/>
                                        <p:tgtEl>
                                          <p:spTgt spid="7"/>
                                        </p:tgtEl>
                                      </p:cBhvr>
                                    </p:animEffect>
                                  </p:childTnLst>
                                </p:cTn>
                              </p:par>
                            </p:childTnLst>
                          </p:cTn>
                        </p:par>
                        <p:par>
                          <p:cTn id="71" fill="hold">
                            <p:stCondLst>
                              <p:cond delay="500"/>
                            </p:stCondLst>
                            <p:childTnLst>
                              <p:par>
                                <p:cTn id="72" presetID="10" presetClass="exit" presetSubtype="0" fill="hold" nodeType="afterEffect">
                                  <p:stCondLst>
                                    <p:cond delay="0"/>
                                  </p:stCondLst>
                                  <p:childTnLst>
                                    <p:animEffect transition="out" filter="fade">
                                      <p:cBhvr>
                                        <p:cTn id="73" dur="2000"/>
                                        <p:tgtEl>
                                          <p:spTgt spid="35"/>
                                        </p:tgtEl>
                                      </p:cBhvr>
                                    </p:animEffect>
                                    <p:set>
                                      <p:cBhvr>
                                        <p:cTn id="74" dur="1" fill="hold">
                                          <p:stCondLst>
                                            <p:cond delay="1999"/>
                                          </p:stCondLst>
                                        </p:cTn>
                                        <p:tgtEl>
                                          <p:spTgt spid="35"/>
                                        </p:tgtEl>
                                        <p:attrNameLst>
                                          <p:attrName>style.visibility</p:attrName>
                                        </p:attrNameLst>
                                      </p:cBhvr>
                                      <p:to>
                                        <p:strVal val="hidden"/>
                                      </p:to>
                                    </p:set>
                                  </p:childTnLst>
                                </p:cTn>
                              </p:par>
                              <p:par>
                                <p:cTn id="75" presetID="10" presetClass="exit" presetSubtype="0" fill="hold" nodeType="withEffect">
                                  <p:stCondLst>
                                    <p:cond delay="0"/>
                                  </p:stCondLst>
                                  <p:childTnLst>
                                    <p:animEffect transition="out" filter="fade">
                                      <p:cBhvr>
                                        <p:cTn id="76" dur="2000"/>
                                        <p:tgtEl>
                                          <p:spTgt spid="36"/>
                                        </p:tgtEl>
                                      </p:cBhvr>
                                    </p:animEffect>
                                    <p:set>
                                      <p:cBhvr>
                                        <p:cTn id="77" dur="1" fill="hold">
                                          <p:stCondLst>
                                            <p:cond delay="1999"/>
                                          </p:stCondLst>
                                        </p:cTn>
                                        <p:tgtEl>
                                          <p:spTgt spid="36"/>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22" presetClass="entr" presetSubtype="1" fill="hold" nodeType="clickEffect">
                                  <p:stCondLst>
                                    <p:cond delay="0"/>
                                  </p:stCondLst>
                                  <p:childTnLst>
                                    <p:set>
                                      <p:cBhvr>
                                        <p:cTn id="81" dur="1" fill="hold">
                                          <p:stCondLst>
                                            <p:cond delay="0"/>
                                          </p:stCondLst>
                                        </p:cTn>
                                        <p:tgtEl>
                                          <p:spTgt spid="39"/>
                                        </p:tgtEl>
                                        <p:attrNameLst>
                                          <p:attrName>style.visibility</p:attrName>
                                        </p:attrNameLst>
                                      </p:cBhvr>
                                      <p:to>
                                        <p:strVal val="visible"/>
                                      </p:to>
                                    </p:set>
                                    <p:animEffect transition="in" filter="wipe(up)">
                                      <p:cBhvr>
                                        <p:cTn id="82" dur="500"/>
                                        <p:tgtEl>
                                          <p:spTgt spid="39"/>
                                        </p:tgtEl>
                                      </p:cBhvr>
                                    </p:animEffect>
                                  </p:childTnLst>
                                </p:cTn>
                              </p:par>
                              <p:par>
                                <p:cTn id="83" presetID="22" presetClass="entr" presetSubtype="1" fill="hold" nodeType="withEffect">
                                  <p:stCondLst>
                                    <p:cond delay="0"/>
                                  </p:stCondLst>
                                  <p:childTnLst>
                                    <p:set>
                                      <p:cBhvr>
                                        <p:cTn id="84" dur="1" fill="hold">
                                          <p:stCondLst>
                                            <p:cond delay="0"/>
                                          </p:stCondLst>
                                        </p:cTn>
                                        <p:tgtEl>
                                          <p:spTgt spid="40"/>
                                        </p:tgtEl>
                                        <p:attrNameLst>
                                          <p:attrName>style.visibility</p:attrName>
                                        </p:attrNameLst>
                                      </p:cBhvr>
                                      <p:to>
                                        <p:strVal val="visible"/>
                                      </p:to>
                                    </p:set>
                                    <p:animEffect transition="in" filter="wipe(up)">
                                      <p:cBhvr>
                                        <p:cTn id="85" dur="500"/>
                                        <p:tgtEl>
                                          <p:spTgt spid="40"/>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nodeType="clickEffect">
                                  <p:stCondLst>
                                    <p:cond delay="0"/>
                                  </p:stCondLst>
                                  <p:childTnLst>
                                    <p:set>
                                      <p:cBhvr>
                                        <p:cTn id="89" dur="1" fill="hold">
                                          <p:stCondLst>
                                            <p:cond delay="0"/>
                                          </p:stCondLst>
                                        </p:cTn>
                                        <p:tgtEl>
                                          <p:spTgt spid="8"/>
                                        </p:tgtEl>
                                        <p:attrNameLst>
                                          <p:attrName>style.visibility</p:attrName>
                                        </p:attrNameLst>
                                      </p:cBhvr>
                                      <p:to>
                                        <p:strVal val="visible"/>
                                      </p:to>
                                    </p:set>
                                    <p:animEffect transition="in" filter="blinds(horizontal)">
                                      <p:cBhvr>
                                        <p:cTn id="90" dur="500"/>
                                        <p:tgtEl>
                                          <p:spTgt spid="8"/>
                                        </p:tgtEl>
                                      </p:cBhvr>
                                    </p:animEffect>
                                  </p:childTnLst>
                                </p:cTn>
                              </p:par>
                            </p:childTnLst>
                          </p:cTn>
                        </p:par>
                        <p:par>
                          <p:cTn id="91" fill="hold">
                            <p:stCondLst>
                              <p:cond delay="500"/>
                            </p:stCondLst>
                            <p:childTnLst>
                              <p:par>
                                <p:cTn id="92" presetID="10" presetClass="exit" presetSubtype="0" fill="hold" nodeType="afterEffect">
                                  <p:stCondLst>
                                    <p:cond delay="0"/>
                                  </p:stCondLst>
                                  <p:childTnLst>
                                    <p:animEffect transition="out" filter="fade">
                                      <p:cBhvr>
                                        <p:cTn id="93" dur="2000"/>
                                        <p:tgtEl>
                                          <p:spTgt spid="39"/>
                                        </p:tgtEl>
                                      </p:cBhvr>
                                    </p:animEffect>
                                    <p:set>
                                      <p:cBhvr>
                                        <p:cTn id="94" dur="1" fill="hold">
                                          <p:stCondLst>
                                            <p:cond delay="1999"/>
                                          </p:stCondLst>
                                        </p:cTn>
                                        <p:tgtEl>
                                          <p:spTgt spid="39"/>
                                        </p:tgtEl>
                                        <p:attrNameLst>
                                          <p:attrName>style.visibility</p:attrName>
                                        </p:attrNameLst>
                                      </p:cBhvr>
                                      <p:to>
                                        <p:strVal val="hidden"/>
                                      </p:to>
                                    </p:set>
                                  </p:childTnLst>
                                </p:cTn>
                              </p:par>
                              <p:par>
                                <p:cTn id="95" presetID="10" presetClass="exit" presetSubtype="0" fill="hold" nodeType="withEffect">
                                  <p:stCondLst>
                                    <p:cond delay="0"/>
                                  </p:stCondLst>
                                  <p:childTnLst>
                                    <p:animEffect transition="out" filter="fade">
                                      <p:cBhvr>
                                        <p:cTn id="96" dur="2000"/>
                                        <p:tgtEl>
                                          <p:spTgt spid="40"/>
                                        </p:tgtEl>
                                      </p:cBhvr>
                                    </p:animEffect>
                                    <p:set>
                                      <p:cBhvr>
                                        <p:cTn id="97" dur="1" fill="hold">
                                          <p:stCondLst>
                                            <p:cond delay="1999"/>
                                          </p:stCondLst>
                                        </p:cTn>
                                        <p:tgtEl>
                                          <p:spTgt spid="40"/>
                                        </p:tgtEl>
                                        <p:attrNameLst>
                                          <p:attrName>style.visibility</p:attrName>
                                        </p:attrNameLst>
                                      </p:cBhvr>
                                      <p:to>
                                        <p:strVal val="hidden"/>
                                      </p:to>
                                    </p:set>
                                  </p:childTnLst>
                                </p:cTn>
                              </p:par>
                            </p:childTnLst>
                          </p:cTn>
                        </p:par>
                      </p:childTnLst>
                    </p:cTn>
                  </p:par>
                  <p:par>
                    <p:cTn id="98" fill="hold">
                      <p:stCondLst>
                        <p:cond delay="indefinite"/>
                      </p:stCondLst>
                      <p:childTnLst>
                        <p:par>
                          <p:cTn id="99" fill="hold">
                            <p:stCondLst>
                              <p:cond delay="0"/>
                            </p:stCondLst>
                            <p:childTnLst>
                              <p:par>
                                <p:cTn id="100" presetID="22" presetClass="entr" presetSubtype="1" fill="hold" nodeType="clickEffect">
                                  <p:stCondLst>
                                    <p:cond delay="0"/>
                                  </p:stCondLst>
                                  <p:childTnLst>
                                    <p:set>
                                      <p:cBhvr>
                                        <p:cTn id="101" dur="1" fill="hold">
                                          <p:stCondLst>
                                            <p:cond delay="0"/>
                                          </p:stCondLst>
                                        </p:cTn>
                                        <p:tgtEl>
                                          <p:spTgt spid="43"/>
                                        </p:tgtEl>
                                        <p:attrNameLst>
                                          <p:attrName>style.visibility</p:attrName>
                                        </p:attrNameLst>
                                      </p:cBhvr>
                                      <p:to>
                                        <p:strVal val="visible"/>
                                      </p:to>
                                    </p:set>
                                    <p:animEffect transition="in" filter="wipe(up)">
                                      <p:cBhvr>
                                        <p:cTn id="102" dur="500"/>
                                        <p:tgtEl>
                                          <p:spTgt spid="43"/>
                                        </p:tgtEl>
                                      </p:cBhvr>
                                    </p:animEffect>
                                  </p:childTnLst>
                                </p:cTn>
                              </p:par>
                              <p:par>
                                <p:cTn id="103" presetID="22" presetClass="entr" presetSubtype="1" fill="hold" nodeType="withEffect">
                                  <p:stCondLst>
                                    <p:cond delay="0"/>
                                  </p:stCondLst>
                                  <p:childTnLst>
                                    <p:set>
                                      <p:cBhvr>
                                        <p:cTn id="104" dur="1" fill="hold">
                                          <p:stCondLst>
                                            <p:cond delay="0"/>
                                          </p:stCondLst>
                                        </p:cTn>
                                        <p:tgtEl>
                                          <p:spTgt spid="44"/>
                                        </p:tgtEl>
                                        <p:attrNameLst>
                                          <p:attrName>style.visibility</p:attrName>
                                        </p:attrNameLst>
                                      </p:cBhvr>
                                      <p:to>
                                        <p:strVal val="visible"/>
                                      </p:to>
                                    </p:set>
                                    <p:animEffect transition="in" filter="wipe(up)">
                                      <p:cBhvr>
                                        <p:cTn id="105" dur="500"/>
                                        <p:tgtEl>
                                          <p:spTgt spid="44"/>
                                        </p:tgtEl>
                                      </p:cBhvr>
                                    </p:animEffect>
                                  </p:childTnLst>
                                </p:cTn>
                              </p:par>
                            </p:childTnLst>
                          </p:cTn>
                        </p:par>
                      </p:childTnLst>
                    </p:cTn>
                  </p:par>
                  <p:par>
                    <p:cTn id="106" fill="hold">
                      <p:stCondLst>
                        <p:cond delay="indefinite"/>
                      </p:stCondLst>
                      <p:childTnLst>
                        <p:par>
                          <p:cTn id="107" fill="hold">
                            <p:stCondLst>
                              <p:cond delay="0"/>
                            </p:stCondLst>
                            <p:childTnLst>
                              <p:par>
                                <p:cTn id="108" presetID="3" presetClass="entr" presetSubtype="10" fill="hold" nodeType="clickEffect">
                                  <p:stCondLst>
                                    <p:cond delay="0"/>
                                  </p:stCondLst>
                                  <p:childTnLst>
                                    <p:set>
                                      <p:cBhvr>
                                        <p:cTn id="109" dur="1" fill="hold">
                                          <p:stCondLst>
                                            <p:cond delay="0"/>
                                          </p:stCondLst>
                                        </p:cTn>
                                        <p:tgtEl>
                                          <p:spTgt spid="9"/>
                                        </p:tgtEl>
                                        <p:attrNameLst>
                                          <p:attrName>style.visibility</p:attrName>
                                        </p:attrNameLst>
                                      </p:cBhvr>
                                      <p:to>
                                        <p:strVal val="visible"/>
                                      </p:to>
                                    </p:set>
                                    <p:animEffect transition="in" filter="blinds(horizontal)">
                                      <p:cBhvr>
                                        <p:cTn id="110" dur="500"/>
                                        <p:tgtEl>
                                          <p:spTgt spid="9"/>
                                        </p:tgtEl>
                                      </p:cBhvr>
                                    </p:animEffect>
                                  </p:childTnLst>
                                </p:cTn>
                              </p:par>
                            </p:childTnLst>
                          </p:cTn>
                        </p:par>
                        <p:par>
                          <p:cTn id="111" fill="hold">
                            <p:stCondLst>
                              <p:cond delay="500"/>
                            </p:stCondLst>
                            <p:childTnLst>
                              <p:par>
                                <p:cTn id="112" presetID="10" presetClass="exit" presetSubtype="0" fill="hold" nodeType="afterEffect">
                                  <p:stCondLst>
                                    <p:cond delay="0"/>
                                  </p:stCondLst>
                                  <p:childTnLst>
                                    <p:animEffect transition="out" filter="fade">
                                      <p:cBhvr>
                                        <p:cTn id="113" dur="2000"/>
                                        <p:tgtEl>
                                          <p:spTgt spid="43"/>
                                        </p:tgtEl>
                                      </p:cBhvr>
                                    </p:animEffect>
                                    <p:set>
                                      <p:cBhvr>
                                        <p:cTn id="114" dur="1" fill="hold">
                                          <p:stCondLst>
                                            <p:cond delay="1999"/>
                                          </p:stCondLst>
                                        </p:cTn>
                                        <p:tgtEl>
                                          <p:spTgt spid="43"/>
                                        </p:tgtEl>
                                        <p:attrNameLst>
                                          <p:attrName>style.visibility</p:attrName>
                                        </p:attrNameLst>
                                      </p:cBhvr>
                                      <p:to>
                                        <p:strVal val="hidden"/>
                                      </p:to>
                                    </p:set>
                                  </p:childTnLst>
                                </p:cTn>
                              </p:par>
                              <p:par>
                                <p:cTn id="115" presetID="10" presetClass="exit" presetSubtype="0" fill="hold" nodeType="withEffect">
                                  <p:stCondLst>
                                    <p:cond delay="0"/>
                                  </p:stCondLst>
                                  <p:childTnLst>
                                    <p:animEffect transition="out" filter="fade">
                                      <p:cBhvr>
                                        <p:cTn id="116" dur="2000"/>
                                        <p:tgtEl>
                                          <p:spTgt spid="44"/>
                                        </p:tgtEl>
                                      </p:cBhvr>
                                    </p:animEffect>
                                    <p:set>
                                      <p:cBhvr>
                                        <p:cTn id="117" dur="1" fill="hold">
                                          <p:stCondLst>
                                            <p:cond delay="1999"/>
                                          </p:stCondLst>
                                        </p:cTn>
                                        <p:tgtEl>
                                          <p:spTgt spid="44"/>
                                        </p:tgtEl>
                                        <p:attrNameLst>
                                          <p:attrName>style.visibility</p:attrName>
                                        </p:attrNameLst>
                                      </p:cBhvr>
                                      <p:to>
                                        <p:strVal val="hidden"/>
                                      </p:to>
                                    </p:se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nodeType="clickEffect">
                                  <p:stCondLst>
                                    <p:cond delay="0"/>
                                  </p:stCondLst>
                                  <p:childTnLst>
                                    <p:set>
                                      <p:cBhvr>
                                        <p:cTn id="121" dur="1" fill="hold">
                                          <p:stCondLst>
                                            <p:cond delay="0"/>
                                          </p:stCondLst>
                                        </p:cTn>
                                        <p:tgtEl>
                                          <p:spTgt spid="10"/>
                                        </p:tgtEl>
                                        <p:attrNameLst>
                                          <p:attrName>style.visibility</p:attrName>
                                        </p:attrNameLst>
                                      </p:cBhvr>
                                      <p:to>
                                        <p:strVal val="visible"/>
                                      </p:to>
                                    </p:set>
                                    <p:animEffect transition="in" filter="blinds(horizontal)">
                                      <p:cBhvr>
                                        <p:cTn id="122" dur="500"/>
                                        <p:tgtEl>
                                          <p:spTgt spid="10"/>
                                        </p:tgtEl>
                                      </p:cBhvr>
                                    </p:animEffect>
                                  </p:childTnLst>
                                </p:cTn>
                              </p:par>
                            </p:childTnLst>
                          </p:cTn>
                        </p:par>
                      </p:childTnLst>
                    </p:cTn>
                  </p:par>
                  <p:par>
                    <p:cTn id="123" fill="hold">
                      <p:stCondLst>
                        <p:cond delay="indefinite"/>
                      </p:stCondLst>
                      <p:childTnLst>
                        <p:par>
                          <p:cTn id="124" fill="hold">
                            <p:stCondLst>
                              <p:cond delay="0"/>
                            </p:stCondLst>
                            <p:childTnLst>
                              <p:par>
                                <p:cTn id="125" presetID="3" presetClass="entr" presetSubtype="10" fill="hold" nodeType="clickEffect">
                                  <p:stCondLst>
                                    <p:cond delay="0"/>
                                  </p:stCondLst>
                                  <p:childTnLst>
                                    <p:set>
                                      <p:cBhvr>
                                        <p:cTn id="126" dur="1" fill="hold">
                                          <p:stCondLst>
                                            <p:cond delay="0"/>
                                          </p:stCondLst>
                                        </p:cTn>
                                        <p:tgtEl>
                                          <p:spTgt spid="11"/>
                                        </p:tgtEl>
                                        <p:attrNameLst>
                                          <p:attrName>style.visibility</p:attrName>
                                        </p:attrNameLst>
                                      </p:cBhvr>
                                      <p:to>
                                        <p:strVal val="visible"/>
                                      </p:to>
                                    </p:set>
                                    <p:animEffect transition="in" filter="blinds(horizontal)">
                                      <p:cBhvr>
                                        <p:cTn id="127" dur="500"/>
                                        <p:tgtEl>
                                          <p:spTgt spid="11"/>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xit" presetSubtype="0" fill="hold" nodeType="clickEffect">
                                  <p:stCondLst>
                                    <p:cond delay="0"/>
                                  </p:stCondLst>
                                  <p:childTnLst>
                                    <p:animEffect transition="out" filter="fade">
                                      <p:cBhvr>
                                        <p:cTn id="131" dur="2000"/>
                                        <p:tgtEl>
                                          <p:spTgt spid="31746"/>
                                        </p:tgtEl>
                                      </p:cBhvr>
                                    </p:animEffect>
                                    <p:set>
                                      <p:cBhvr>
                                        <p:cTn id="132" dur="1" fill="hold">
                                          <p:stCondLst>
                                            <p:cond delay="1999"/>
                                          </p:stCondLst>
                                        </p:cTn>
                                        <p:tgtEl>
                                          <p:spTgt spid="31746"/>
                                        </p:tgtEl>
                                        <p:attrNameLst>
                                          <p:attrName>style.visibility</p:attrName>
                                        </p:attrNameLst>
                                      </p:cBhvr>
                                      <p:to>
                                        <p:strVal val="hidden"/>
                                      </p:to>
                                    </p:set>
                                  </p:childTnLst>
                                </p:cTn>
                              </p:par>
                              <p:par>
                                <p:cTn id="133" presetID="10" presetClass="exit" presetSubtype="0" fill="hold" nodeType="withEffect">
                                  <p:stCondLst>
                                    <p:cond delay="0"/>
                                  </p:stCondLst>
                                  <p:childTnLst>
                                    <p:animEffect transition="out" filter="fade">
                                      <p:cBhvr>
                                        <p:cTn id="134" dur="2000"/>
                                        <p:tgtEl>
                                          <p:spTgt spid="5"/>
                                        </p:tgtEl>
                                      </p:cBhvr>
                                    </p:animEffect>
                                    <p:set>
                                      <p:cBhvr>
                                        <p:cTn id="135" dur="1" fill="hold">
                                          <p:stCondLst>
                                            <p:cond delay="1999"/>
                                          </p:stCondLst>
                                        </p:cTn>
                                        <p:tgtEl>
                                          <p:spTgt spid="5"/>
                                        </p:tgtEl>
                                        <p:attrNameLst>
                                          <p:attrName>style.visibility</p:attrName>
                                        </p:attrNameLst>
                                      </p:cBhvr>
                                      <p:to>
                                        <p:strVal val="hidden"/>
                                      </p:to>
                                    </p:set>
                                  </p:childTnLst>
                                </p:cTn>
                              </p:par>
                              <p:par>
                                <p:cTn id="136" presetID="10" presetClass="exit" presetSubtype="0" fill="hold" nodeType="withEffect">
                                  <p:stCondLst>
                                    <p:cond delay="0"/>
                                  </p:stCondLst>
                                  <p:childTnLst>
                                    <p:animEffect transition="out" filter="fade">
                                      <p:cBhvr>
                                        <p:cTn id="137" dur="2000"/>
                                        <p:tgtEl>
                                          <p:spTgt spid="6"/>
                                        </p:tgtEl>
                                      </p:cBhvr>
                                    </p:animEffect>
                                    <p:set>
                                      <p:cBhvr>
                                        <p:cTn id="138" dur="1" fill="hold">
                                          <p:stCondLst>
                                            <p:cond delay="1999"/>
                                          </p:stCondLst>
                                        </p:cTn>
                                        <p:tgtEl>
                                          <p:spTgt spid="6"/>
                                        </p:tgtEl>
                                        <p:attrNameLst>
                                          <p:attrName>style.visibility</p:attrName>
                                        </p:attrNameLst>
                                      </p:cBhvr>
                                      <p:to>
                                        <p:strVal val="hidden"/>
                                      </p:to>
                                    </p:set>
                                  </p:childTnLst>
                                </p:cTn>
                              </p:par>
                              <p:par>
                                <p:cTn id="139" presetID="10" presetClass="exit" presetSubtype="0" fill="hold" nodeType="withEffect">
                                  <p:stCondLst>
                                    <p:cond delay="0"/>
                                  </p:stCondLst>
                                  <p:childTnLst>
                                    <p:animEffect transition="out" filter="fade">
                                      <p:cBhvr>
                                        <p:cTn id="140" dur="2000"/>
                                        <p:tgtEl>
                                          <p:spTgt spid="7"/>
                                        </p:tgtEl>
                                      </p:cBhvr>
                                    </p:animEffect>
                                    <p:set>
                                      <p:cBhvr>
                                        <p:cTn id="141" dur="1" fill="hold">
                                          <p:stCondLst>
                                            <p:cond delay="1999"/>
                                          </p:stCondLst>
                                        </p:cTn>
                                        <p:tgtEl>
                                          <p:spTgt spid="7"/>
                                        </p:tgtEl>
                                        <p:attrNameLst>
                                          <p:attrName>style.visibility</p:attrName>
                                        </p:attrNameLst>
                                      </p:cBhvr>
                                      <p:to>
                                        <p:strVal val="hidden"/>
                                      </p:to>
                                    </p:set>
                                  </p:childTnLst>
                                </p:cTn>
                              </p:par>
                              <p:par>
                                <p:cTn id="142" presetID="10" presetClass="exit" presetSubtype="0" fill="hold" nodeType="withEffect">
                                  <p:stCondLst>
                                    <p:cond delay="0"/>
                                  </p:stCondLst>
                                  <p:childTnLst>
                                    <p:animEffect transition="out" filter="fade">
                                      <p:cBhvr>
                                        <p:cTn id="143" dur="2000"/>
                                        <p:tgtEl>
                                          <p:spTgt spid="8"/>
                                        </p:tgtEl>
                                      </p:cBhvr>
                                    </p:animEffect>
                                    <p:set>
                                      <p:cBhvr>
                                        <p:cTn id="144" dur="1" fill="hold">
                                          <p:stCondLst>
                                            <p:cond delay="1999"/>
                                          </p:stCondLst>
                                        </p:cTn>
                                        <p:tgtEl>
                                          <p:spTgt spid="8"/>
                                        </p:tgtEl>
                                        <p:attrNameLst>
                                          <p:attrName>style.visibility</p:attrName>
                                        </p:attrNameLst>
                                      </p:cBhvr>
                                      <p:to>
                                        <p:strVal val="hidden"/>
                                      </p:to>
                                    </p:set>
                                  </p:childTnLst>
                                </p:cTn>
                              </p:par>
                              <p:par>
                                <p:cTn id="145" presetID="10" presetClass="exit" presetSubtype="0" fill="hold" nodeType="withEffect">
                                  <p:stCondLst>
                                    <p:cond delay="0"/>
                                  </p:stCondLst>
                                  <p:childTnLst>
                                    <p:animEffect transition="out" filter="fade">
                                      <p:cBhvr>
                                        <p:cTn id="146" dur="2000"/>
                                        <p:tgtEl>
                                          <p:spTgt spid="9"/>
                                        </p:tgtEl>
                                      </p:cBhvr>
                                    </p:animEffect>
                                    <p:set>
                                      <p:cBhvr>
                                        <p:cTn id="147" dur="1" fill="hold">
                                          <p:stCondLst>
                                            <p:cond delay="1999"/>
                                          </p:stCondLst>
                                        </p:cTn>
                                        <p:tgtEl>
                                          <p:spTgt spid="9"/>
                                        </p:tgtEl>
                                        <p:attrNameLst>
                                          <p:attrName>style.visibility</p:attrName>
                                        </p:attrNameLst>
                                      </p:cBhvr>
                                      <p:to>
                                        <p:strVal val="hidden"/>
                                      </p:to>
                                    </p:set>
                                  </p:childTnLst>
                                </p:cTn>
                              </p:par>
                              <p:par>
                                <p:cTn id="148" presetID="10" presetClass="exit" presetSubtype="0" fill="hold" nodeType="withEffect">
                                  <p:stCondLst>
                                    <p:cond delay="0"/>
                                  </p:stCondLst>
                                  <p:childTnLst>
                                    <p:animEffect transition="out" filter="fade">
                                      <p:cBhvr>
                                        <p:cTn id="149" dur="2000"/>
                                        <p:tgtEl>
                                          <p:spTgt spid="10"/>
                                        </p:tgtEl>
                                      </p:cBhvr>
                                    </p:animEffect>
                                    <p:set>
                                      <p:cBhvr>
                                        <p:cTn id="150" dur="1" fill="hold">
                                          <p:stCondLst>
                                            <p:cond delay="1999"/>
                                          </p:stCondLst>
                                        </p:cTn>
                                        <p:tgtEl>
                                          <p:spTgt spid="10"/>
                                        </p:tgtEl>
                                        <p:attrNameLst>
                                          <p:attrName>style.visibility</p:attrName>
                                        </p:attrNameLst>
                                      </p:cBhvr>
                                      <p:to>
                                        <p:strVal val="hidden"/>
                                      </p:to>
                                    </p:set>
                                  </p:childTnLst>
                                </p:cTn>
                              </p:par>
                              <p:par>
                                <p:cTn id="151" presetID="10" presetClass="exit" presetSubtype="0" fill="hold" nodeType="withEffect">
                                  <p:stCondLst>
                                    <p:cond delay="0"/>
                                  </p:stCondLst>
                                  <p:childTnLst>
                                    <p:animEffect transition="out" filter="fade">
                                      <p:cBhvr>
                                        <p:cTn id="152" dur="2000"/>
                                        <p:tgtEl>
                                          <p:spTgt spid="11"/>
                                        </p:tgtEl>
                                      </p:cBhvr>
                                    </p:animEffect>
                                    <p:set>
                                      <p:cBhvr>
                                        <p:cTn id="153" dur="1" fill="hold">
                                          <p:stCondLst>
                                            <p:cond delay="1999"/>
                                          </p:stCondLst>
                                        </p:cTn>
                                        <p:tgtEl>
                                          <p:spTgt spid="11"/>
                                        </p:tgtEl>
                                        <p:attrNameLst>
                                          <p:attrName>style.visibility</p:attrName>
                                        </p:attrNameLst>
                                      </p:cBhvr>
                                      <p:to>
                                        <p:strVal val="hidden"/>
                                      </p:to>
                                    </p:set>
                                  </p:childTnLst>
                                </p:cTn>
                              </p:par>
                            </p:childTnLst>
                          </p:cTn>
                        </p:par>
                      </p:childTnLst>
                    </p:cTn>
                  </p:par>
                  <p:par>
                    <p:cTn id="154" fill="hold">
                      <p:stCondLst>
                        <p:cond delay="indefinite"/>
                      </p:stCondLst>
                      <p:childTnLst>
                        <p:par>
                          <p:cTn id="155" fill="hold">
                            <p:stCondLst>
                              <p:cond delay="0"/>
                            </p:stCondLst>
                            <p:childTnLst>
                              <p:par>
                                <p:cTn id="156" presetID="3" presetClass="entr" presetSubtype="10" fill="hold" nodeType="clickEffect">
                                  <p:stCondLst>
                                    <p:cond delay="0"/>
                                  </p:stCondLst>
                                  <p:childTnLst>
                                    <p:set>
                                      <p:cBhvr>
                                        <p:cTn id="157" dur="1" fill="hold">
                                          <p:stCondLst>
                                            <p:cond delay="0"/>
                                          </p:stCondLst>
                                        </p:cTn>
                                        <p:tgtEl>
                                          <p:spTgt spid="12"/>
                                        </p:tgtEl>
                                        <p:attrNameLst>
                                          <p:attrName>style.visibility</p:attrName>
                                        </p:attrNameLst>
                                      </p:cBhvr>
                                      <p:to>
                                        <p:strVal val="visible"/>
                                      </p:to>
                                    </p:set>
                                    <p:animEffect transition="in" filter="blinds(horizontal)">
                                      <p:cBhvr>
                                        <p:cTn id="158" dur="500"/>
                                        <p:tgtEl>
                                          <p:spTgt spid="12"/>
                                        </p:tgtEl>
                                      </p:cBhvr>
                                    </p:animEffect>
                                  </p:childTnLst>
                                </p:cTn>
                              </p:par>
                            </p:childTnLst>
                          </p:cTn>
                        </p:par>
                      </p:childTnLst>
                    </p:cTn>
                  </p:par>
                  <p:par>
                    <p:cTn id="159" fill="hold">
                      <p:stCondLst>
                        <p:cond delay="indefinite"/>
                      </p:stCondLst>
                      <p:childTnLst>
                        <p:par>
                          <p:cTn id="160" fill="hold">
                            <p:stCondLst>
                              <p:cond delay="0"/>
                            </p:stCondLst>
                            <p:childTnLst>
                              <p:par>
                                <p:cTn id="161" presetID="3" presetClass="entr" presetSubtype="10" fill="hold" nodeType="clickEffect">
                                  <p:stCondLst>
                                    <p:cond delay="0"/>
                                  </p:stCondLst>
                                  <p:childTnLst>
                                    <p:set>
                                      <p:cBhvr>
                                        <p:cTn id="162" dur="1" fill="hold">
                                          <p:stCondLst>
                                            <p:cond delay="0"/>
                                          </p:stCondLst>
                                        </p:cTn>
                                        <p:tgtEl>
                                          <p:spTgt spid="13"/>
                                        </p:tgtEl>
                                        <p:attrNameLst>
                                          <p:attrName>style.visibility</p:attrName>
                                        </p:attrNameLst>
                                      </p:cBhvr>
                                      <p:to>
                                        <p:strVal val="visible"/>
                                      </p:to>
                                    </p:set>
                                    <p:animEffect transition="in" filter="blinds(horizontal)">
                                      <p:cBhvr>
                                        <p:cTn id="163" dur="500"/>
                                        <p:tgtEl>
                                          <p:spTgt spid="13"/>
                                        </p:tgtEl>
                                      </p:cBhvr>
                                    </p:animEffect>
                                  </p:childTnLst>
                                </p:cTn>
                              </p:par>
                            </p:childTnLst>
                          </p:cTn>
                        </p:par>
                      </p:childTnLst>
                    </p:cTn>
                  </p:par>
                  <p:par>
                    <p:cTn id="164" fill="hold">
                      <p:stCondLst>
                        <p:cond delay="indefinite"/>
                      </p:stCondLst>
                      <p:childTnLst>
                        <p:par>
                          <p:cTn id="165" fill="hold">
                            <p:stCondLst>
                              <p:cond delay="0"/>
                            </p:stCondLst>
                            <p:childTnLst>
                              <p:par>
                                <p:cTn id="166" presetID="3" presetClass="entr" presetSubtype="10" fill="hold" nodeType="clickEffect">
                                  <p:stCondLst>
                                    <p:cond delay="0"/>
                                  </p:stCondLst>
                                  <p:childTnLst>
                                    <p:set>
                                      <p:cBhvr>
                                        <p:cTn id="167" dur="1" fill="hold">
                                          <p:stCondLst>
                                            <p:cond delay="0"/>
                                          </p:stCondLst>
                                        </p:cTn>
                                        <p:tgtEl>
                                          <p:spTgt spid="14"/>
                                        </p:tgtEl>
                                        <p:attrNameLst>
                                          <p:attrName>style.visibility</p:attrName>
                                        </p:attrNameLst>
                                      </p:cBhvr>
                                      <p:to>
                                        <p:strVal val="visible"/>
                                      </p:to>
                                    </p:set>
                                    <p:animEffect transition="in" filter="blinds(horizontal)">
                                      <p:cBhvr>
                                        <p:cTn id="168" dur="500"/>
                                        <p:tgtEl>
                                          <p:spTgt spid="14"/>
                                        </p:tgtEl>
                                      </p:cBhvr>
                                    </p:animEffect>
                                  </p:childTnLst>
                                </p:cTn>
                              </p:par>
                            </p:childTnLst>
                          </p:cTn>
                        </p:par>
                      </p:childTnLst>
                    </p:cTn>
                  </p:par>
                  <p:par>
                    <p:cTn id="169" fill="hold">
                      <p:stCondLst>
                        <p:cond delay="indefinite"/>
                      </p:stCondLst>
                      <p:childTnLst>
                        <p:par>
                          <p:cTn id="170" fill="hold">
                            <p:stCondLst>
                              <p:cond delay="0"/>
                            </p:stCondLst>
                            <p:childTnLst>
                              <p:par>
                                <p:cTn id="171" presetID="3" presetClass="entr" presetSubtype="10" fill="hold" nodeType="clickEffect">
                                  <p:stCondLst>
                                    <p:cond delay="0"/>
                                  </p:stCondLst>
                                  <p:childTnLst>
                                    <p:set>
                                      <p:cBhvr>
                                        <p:cTn id="172" dur="1" fill="hold">
                                          <p:stCondLst>
                                            <p:cond delay="0"/>
                                          </p:stCondLst>
                                        </p:cTn>
                                        <p:tgtEl>
                                          <p:spTgt spid="18"/>
                                        </p:tgtEl>
                                        <p:attrNameLst>
                                          <p:attrName>style.visibility</p:attrName>
                                        </p:attrNameLst>
                                      </p:cBhvr>
                                      <p:to>
                                        <p:strVal val="visible"/>
                                      </p:to>
                                    </p:set>
                                    <p:animEffect transition="in" filter="blinds(horizontal)">
                                      <p:cBhvr>
                                        <p:cTn id="173" dur="500"/>
                                        <p:tgtEl>
                                          <p:spTgt spid="18"/>
                                        </p:tgtEl>
                                      </p:cBhvr>
                                    </p:animEffect>
                                  </p:childTnLst>
                                </p:cTn>
                              </p:par>
                            </p:childTnLst>
                          </p:cTn>
                        </p:par>
                      </p:childTnLst>
                    </p:cTn>
                  </p:par>
                  <p:par>
                    <p:cTn id="174" fill="hold">
                      <p:stCondLst>
                        <p:cond delay="indefinite"/>
                      </p:stCondLst>
                      <p:childTnLst>
                        <p:par>
                          <p:cTn id="175" fill="hold">
                            <p:stCondLst>
                              <p:cond delay="0"/>
                            </p:stCondLst>
                            <p:childTnLst>
                              <p:par>
                                <p:cTn id="176" presetID="3" presetClass="entr" presetSubtype="10" fill="hold" nodeType="clickEffect">
                                  <p:stCondLst>
                                    <p:cond delay="0"/>
                                  </p:stCondLst>
                                  <p:childTnLst>
                                    <p:set>
                                      <p:cBhvr>
                                        <p:cTn id="177" dur="1" fill="hold">
                                          <p:stCondLst>
                                            <p:cond delay="0"/>
                                          </p:stCondLst>
                                        </p:cTn>
                                        <p:tgtEl>
                                          <p:spTgt spid="19"/>
                                        </p:tgtEl>
                                        <p:attrNameLst>
                                          <p:attrName>style.visibility</p:attrName>
                                        </p:attrNameLst>
                                      </p:cBhvr>
                                      <p:to>
                                        <p:strVal val="visible"/>
                                      </p:to>
                                    </p:set>
                                    <p:animEffect transition="in" filter="blinds(horizontal)">
                                      <p:cBhvr>
                                        <p:cTn id="178" dur="500"/>
                                        <p:tgtEl>
                                          <p:spTgt spid="19"/>
                                        </p:tgtEl>
                                      </p:cBhvr>
                                    </p:animEffect>
                                  </p:childTnLst>
                                </p:cTn>
                              </p:par>
                            </p:childTnLst>
                          </p:cTn>
                        </p:par>
                      </p:childTnLst>
                    </p:cTn>
                  </p:par>
                  <p:par>
                    <p:cTn id="179" fill="hold">
                      <p:stCondLst>
                        <p:cond delay="indefinite"/>
                      </p:stCondLst>
                      <p:childTnLst>
                        <p:par>
                          <p:cTn id="180" fill="hold">
                            <p:stCondLst>
                              <p:cond delay="0"/>
                            </p:stCondLst>
                            <p:childTnLst>
                              <p:par>
                                <p:cTn id="181" presetID="3" presetClass="entr" presetSubtype="10" fill="hold" nodeType="clickEffect">
                                  <p:stCondLst>
                                    <p:cond delay="0"/>
                                  </p:stCondLst>
                                  <p:childTnLst>
                                    <p:set>
                                      <p:cBhvr>
                                        <p:cTn id="182" dur="1" fill="hold">
                                          <p:stCondLst>
                                            <p:cond delay="0"/>
                                          </p:stCondLst>
                                        </p:cTn>
                                        <p:tgtEl>
                                          <p:spTgt spid="20"/>
                                        </p:tgtEl>
                                        <p:attrNameLst>
                                          <p:attrName>style.visibility</p:attrName>
                                        </p:attrNameLst>
                                      </p:cBhvr>
                                      <p:to>
                                        <p:strVal val="visible"/>
                                      </p:to>
                                    </p:set>
                                    <p:animEffect transition="in" filter="blinds(horizontal)">
                                      <p:cBhvr>
                                        <p:cTn id="183" dur="500"/>
                                        <p:tgtEl>
                                          <p:spTgt spid="20"/>
                                        </p:tgtEl>
                                      </p:cBhvr>
                                    </p:animEffect>
                                  </p:childTnLst>
                                </p:cTn>
                              </p:par>
                            </p:childTnLst>
                          </p:cTn>
                        </p:par>
                      </p:childTnLst>
                    </p:cTn>
                  </p:par>
                  <p:par>
                    <p:cTn id="184" fill="hold">
                      <p:stCondLst>
                        <p:cond delay="indefinite"/>
                      </p:stCondLst>
                      <p:childTnLst>
                        <p:par>
                          <p:cTn id="185" fill="hold">
                            <p:stCondLst>
                              <p:cond delay="0"/>
                            </p:stCondLst>
                            <p:childTnLst>
                              <p:par>
                                <p:cTn id="186" presetID="3" presetClass="entr" presetSubtype="10" fill="hold" nodeType="clickEffect">
                                  <p:stCondLst>
                                    <p:cond delay="0"/>
                                  </p:stCondLst>
                                  <p:childTnLst>
                                    <p:set>
                                      <p:cBhvr>
                                        <p:cTn id="187" dur="1" fill="hold">
                                          <p:stCondLst>
                                            <p:cond delay="0"/>
                                          </p:stCondLst>
                                        </p:cTn>
                                        <p:tgtEl>
                                          <p:spTgt spid="21"/>
                                        </p:tgtEl>
                                        <p:attrNameLst>
                                          <p:attrName>style.visibility</p:attrName>
                                        </p:attrNameLst>
                                      </p:cBhvr>
                                      <p:to>
                                        <p:strVal val="visible"/>
                                      </p:to>
                                    </p:set>
                                    <p:animEffect transition="in" filter="blinds(horizontal)">
                                      <p:cBhvr>
                                        <p:cTn id="188" dur="500"/>
                                        <p:tgtEl>
                                          <p:spTgt spid="21"/>
                                        </p:tgtEl>
                                      </p:cBhvr>
                                    </p:animEffect>
                                  </p:childTnLst>
                                </p:cTn>
                              </p:par>
                            </p:childTnLst>
                          </p:cTn>
                        </p:par>
                      </p:childTnLst>
                    </p:cTn>
                  </p:par>
                  <p:par>
                    <p:cTn id="189" fill="hold">
                      <p:stCondLst>
                        <p:cond delay="indefinite"/>
                      </p:stCondLst>
                      <p:childTnLst>
                        <p:par>
                          <p:cTn id="190" fill="hold">
                            <p:stCondLst>
                              <p:cond delay="0"/>
                            </p:stCondLst>
                            <p:childTnLst>
                              <p:par>
                                <p:cTn id="191" presetID="22" presetClass="entr" presetSubtype="4" fill="hold" grpId="0" nodeType="clickEffect">
                                  <p:stCondLst>
                                    <p:cond delay="0"/>
                                  </p:stCondLst>
                                  <p:childTnLst>
                                    <p:set>
                                      <p:cBhvr>
                                        <p:cTn id="192" dur="1" fill="hold">
                                          <p:stCondLst>
                                            <p:cond delay="0"/>
                                          </p:stCondLst>
                                        </p:cTn>
                                        <p:tgtEl>
                                          <p:spTgt spid="47"/>
                                        </p:tgtEl>
                                        <p:attrNameLst>
                                          <p:attrName>style.visibility</p:attrName>
                                        </p:attrNameLst>
                                      </p:cBhvr>
                                      <p:to>
                                        <p:strVal val="visible"/>
                                      </p:to>
                                    </p:set>
                                    <p:animEffect transition="in" filter="wipe(down)">
                                      <p:cBhvr>
                                        <p:cTn id="193" dur="500"/>
                                        <p:tgtEl>
                                          <p:spTgt spid="47"/>
                                        </p:tgtEl>
                                      </p:cBhvr>
                                    </p:animEffect>
                                  </p:childTnLst>
                                </p:cTn>
                              </p:par>
                              <p:par>
                                <p:cTn id="194" presetID="3" presetClass="entr" presetSubtype="10" fill="hold" nodeType="withEffect">
                                  <p:stCondLst>
                                    <p:cond delay="0"/>
                                  </p:stCondLst>
                                  <p:childTnLst>
                                    <p:set>
                                      <p:cBhvr>
                                        <p:cTn id="195" dur="1" fill="hold">
                                          <p:stCondLst>
                                            <p:cond delay="0"/>
                                          </p:stCondLst>
                                        </p:cTn>
                                        <p:tgtEl>
                                          <p:spTgt spid="48"/>
                                        </p:tgtEl>
                                        <p:attrNameLst>
                                          <p:attrName>style.visibility</p:attrName>
                                        </p:attrNameLst>
                                      </p:cBhvr>
                                      <p:to>
                                        <p:strVal val="visible"/>
                                      </p:to>
                                    </p:set>
                                    <p:animEffect transition="in" filter="blinds(horizontal)">
                                      <p:cBhvr>
                                        <p:cTn id="196" dur="500"/>
                                        <p:tgtEl>
                                          <p:spTgt spid="48"/>
                                        </p:tgtEl>
                                      </p:cBhvr>
                                    </p:animEffect>
                                  </p:childTnLst>
                                </p:cTn>
                              </p:par>
                            </p:childTnLst>
                          </p:cTn>
                        </p:par>
                      </p:childTnLst>
                    </p:cTn>
                  </p:par>
                  <p:par>
                    <p:cTn id="197" fill="hold">
                      <p:stCondLst>
                        <p:cond delay="indefinite"/>
                      </p:stCondLst>
                      <p:childTnLst>
                        <p:par>
                          <p:cTn id="198" fill="hold">
                            <p:stCondLst>
                              <p:cond delay="0"/>
                            </p:stCondLst>
                            <p:childTnLst>
                              <p:par>
                                <p:cTn id="199" presetID="10" presetClass="exit" presetSubtype="0" fill="hold" nodeType="clickEffect">
                                  <p:stCondLst>
                                    <p:cond delay="0"/>
                                  </p:stCondLst>
                                  <p:childTnLst>
                                    <p:animEffect transition="out" filter="fade">
                                      <p:cBhvr>
                                        <p:cTn id="200" dur="2000"/>
                                        <p:tgtEl>
                                          <p:spTgt spid="48"/>
                                        </p:tgtEl>
                                      </p:cBhvr>
                                    </p:animEffect>
                                    <p:set>
                                      <p:cBhvr>
                                        <p:cTn id="201" dur="1" fill="hold">
                                          <p:stCondLst>
                                            <p:cond delay="1999"/>
                                          </p:stCondLst>
                                        </p:cTn>
                                        <p:tgtEl>
                                          <p:spTgt spid="48"/>
                                        </p:tgtEl>
                                        <p:attrNameLst>
                                          <p:attrName>style.visibility</p:attrName>
                                        </p:attrNameLst>
                                      </p:cBhvr>
                                      <p:to>
                                        <p:strVal val="hidden"/>
                                      </p:to>
                                    </p:set>
                                  </p:childTnLst>
                                </p:cTn>
                              </p:par>
                              <p:par>
                                <p:cTn id="202" presetID="10" presetClass="exit" presetSubtype="0" fill="hold" grpId="1" nodeType="withEffect">
                                  <p:stCondLst>
                                    <p:cond delay="0"/>
                                  </p:stCondLst>
                                  <p:childTnLst>
                                    <p:animEffect transition="out" filter="fade">
                                      <p:cBhvr>
                                        <p:cTn id="203" dur="2000"/>
                                        <p:tgtEl>
                                          <p:spTgt spid="47"/>
                                        </p:tgtEl>
                                      </p:cBhvr>
                                    </p:animEffect>
                                    <p:set>
                                      <p:cBhvr>
                                        <p:cTn id="204" dur="1" fill="hold">
                                          <p:stCondLst>
                                            <p:cond delay="1999"/>
                                          </p:stCondLst>
                                        </p:cTn>
                                        <p:tgtEl>
                                          <p:spTgt spid="47"/>
                                        </p:tgtEl>
                                        <p:attrNameLst>
                                          <p:attrName>style.visibility</p:attrName>
                                        </p:attrNameLst>
                                      </p:cBhvr>
                                      <p:to>
                                        <p:strVal val="hidden"/>
                                      </p:to>
                                    </p:set>
                                  </p:childTnLst>
                                </p:cTn>
                              </p:par>
                              <p:par>
                                <p:cTn id="205" presetID="3" presetClass="entr" presetSubtype="10" fill="hold" grpId="0" nodeType="withEffect">
                                  <p:stCondLst>
                                    <p:cond delay="0"/>
                                  </p:stCondLst>
                                  <p:childTnLst>
                                    <p:set>
                                      <p:cBhvr>
                                        <p:cTn id="206" dur="1" fill="hold">
                                          <p:stCondLst>
                                            <p:cond delay="0"/>
                                          </p:stCondLst>
                                        </p:cTn>
                                        <p:tgtEl>
                                          <p:spTgt spid="49"/>
                                        </p:tgtEl>
                                        <p:attrNameLst>
                                          <p:attrName>style.visibility</p:attrName>
                                        </p:attrNameLst>
                                      </p:cBhvr>
                                      <p:to>
                                        <p:strVal val="visible"/>
                                      </p:to>
                                    </p:set>
                                    <p:animEffect transition="in" filter="blinds(horizontal)">
                                      <p:cBhvr>
                                        <p:cTn id="207" dur="500"/>
                                        <p:tgtEl>
                                          <p:spTgt spid="49"/>
                                        </p:tgtEl>
                                      </p:cBhvr>
                                    </p:animEffect>
                                  </p:childTnLst>
                                </p:cTn>
                              </p:par>
                            </p:childTnLst>
                          </p:cTn>
                        </p:par>
                      </p:childTnLst>
                    </p:cTn>
                  </p:par>
                  <p:par>
                    <p:cTn id="208" fill="hold">
                      <p:stCondLst>
                        <p:cond delay="indefinite"/>
                      </p:stCondLst>
                      <p:childTnLst>
                        <p:par>
                          <p:cTn id="209" fill="hold">
                            <p:stCondLst>
                              <p:cond delay="0"/>
                            </p:stCondLst>
                            <p:childTnLst>
                              <p:par>
                                <p:cTn id="210" presetID="22" presetClass="entr" presetSubtype="1" fill="hold" nodeType="clickEffect">
                                  <p:stCondLst>
                                    <p:cond delay="0"/>
                                  </p:stCondLst>
                                  <p:childTnLst>
                                    <p:set>
                                      <p:cBhvr>
                                        <p:cTn id="211" dur="1" fill="hold">
                                          <p:stCondLst>
                                            <p:cond delay="0"/>
                                          </p:stCondLst>
                                        </p:cTn>
                                        <p:tgtEl>
                                          <p:spTgt spid="50"/>
                                        </p:tgtEl>
                                        <p:attrNameLst>
                                          <p:attrName>style.visibility</p:attrName>
                                        </p:attrNameLst>
                                      </p:cBhvr>
                                      <p:to>
                                        <p:strVal val="visible"/>
                                      </p:to>
                                    </p:set>
                                    <p:animEffect transition="in" filter="wipe(up)">
                                      <p:cBhvr>
                                        <p:cTn id="212" dur="500"/>
                                        <p:tgtEl>
                                          <p:spTgt spid="50"/>
                                        </p:tgtEl>
                                      </p:cBhvr>
                                    </p:animEffect>
                                  </p:childTnLst>
                                </p:cTn>
                              </p:par>
                              <p:par>
                                <p:cTn id="213" presetID="22" presetClass="entr" presetSubtype="1" fill="hold" nodeType="withEffect">
                                  <p:stCondLst>
                                    <p:cond delay="0"/>
                                  </p:stCondLst>
                                  <p:childTnLst>
                                    <p:set>
                                      <p:cBhvr>
                                        <p:cTn id="214" dur="1" fill="hold">
                                          <p:stCondLst>
                                            <p:cond delay="0"/>
                                          </p:stCondLst>
                                        </p:cTn>
                                        <p:tgtEl>
                                          <p:spTgt spid="51"/>
                                        </p:tgtEl>
                                        <p:attrNameLst>
                                          <p:attrName>style.visibility</p:attrName>
                                        </p:attrNameLst>
                                      </p:cBhvr>
                                      <p:to>
                                        <p:strVal val="visible"/>
                                      </p:to>
                                    </p:set>
                                    <p:animEffect transition="in" filter="wipe(up)">
                                      <p:cBhvr>
                                        <p:cTn id="215" dur="500"/>
                                        <p:tgtEl>
                                          <p:spTgt spid="51"/>
                                        </p:tgtEl>
                                      </p:cBhvr>
                                    </p:animEffect>
                                  </p:childTnLst>
                                </p:cTn>
                              </p:par>
                            </p:childTnLst>
                          </p:cTn>
                        </p:par>
                      </p:childTnLst>
                    </p:cTn>
                  </p:par>
                  <p:par>
                    <p:cTn id="216" fill="hold">
                      <p:stCondLst>
                        <p:cond delay="indefinite"/>
                      </p:stCondLst>
                      <p:childTnLst>
                        <p:par>
                          <p:cTn id="217" fill="hold">
                            <p:stCondLst>
                              <p:cond delay="0"/>
                            </p:stCondLst>
                            <p:childTnLst>
                              <p:par>
                                <p:cTn id="218" presetID="3" presetClass="entr" presetSubtype="10" fill="hold" nodeType="clickEffect">
                                  <p:stCondLst>
                                    <p:cond delay="0"/>
                                  </p:stCondLst>
                                  <p:childTnLst>
                                    <p:set>
                                      <p:cBhvr>
                                        <p:cTn id="219" dur="1" fill="hold">
                                          <p:stCondLst>
                                            <p:cond delay="0"/>
                                          </p:stCondLst>
                                        </p:cTn>
                                        <p:tgtEl>
                                          <p:spTgt spid="53"/>
                                        </p:tgtEl>
                                        <p:attrNameLst>
                                          <p:attrName>style.visibility</p:attrName>
                                        </p:attrNameLst>
                                      </p:cBhvr>
                                      <p:to>
                                        <p:strVal val="visible"/>
                                      </p:to>
                                    </p:set>
                                    <p:animEffect transition="in" filter="blinds(horizontal)">
                                      <p:cBhvr>
                                        <p:cTn id="220" dur="500"/>
                                        <p:tgtEl>
                                          <p:spTgt spid="53"/>
                                        </p:tgtEl>
                                      </p:cBhvr>
                                    </p:animEffect>
                                  </p:childTnLst>
                                </p:cTn>
                              </p:par>
                            </p:childTnLst>
                          </p:cTn>
                        </p:par>
                        <p:par>
                          <p:cTn id="221" fill="hold">
                            <p:stCondLst>
                              <p:cond delay="500"/>
                            </p:stCondLst>
                            <p:childTnLst>
                              <p:par>
                                <p:cTn id="222" presetID="10" presetClass="exit" presetSubtype="0" fill="hold" nodeType="afterEffect">
                                  <p:stCondLst>
                                    <p:cond delay="0"/>
                                  </p:stCondLst>
                                  <p:childTnLst>
                                    <p:animEffect transition="out" filter="fade">
                                      <p:cBhvr>
                                        <p:cTn id="223" dur="2000"/>
                                        <p:tgtEl>
                                          <p:spTgt spid="50"/>
                                        </p:tgtEl>
                                      </p:cBhvr>
                                    </p:animEffect>
                                    <p:set>
                                      <p:cBhvr>
                                        <p:cTn id="224" dur="1" fill="hold">
                                          <p:stCondLst>
                                            <p:cond delay="1999"/>
                                          </p:stCondLst>
                                        </p:cTn>
                                        <p:tgtEl>
                                          <p:spTgt spid="50"/>
                                        </p:tgtEl>
                                        <p:attrNameLst>
                                          <p:attrName>style.visibility</p:attrName>
                                        </p:attrNameLst>
                                      </p:cBhvr>
                                      <p:to>
                                        <p:strVal val="hidden"/>
                                      </p:to>
                                    </p:set>
                                  </p:childTnLst>
                                </p:cTn>
                              </p:par>
                              <p:par>
                                <p:cTn id="225" presetID="10" presetClass="exit" presetSubtype="0" fill="hold" nodeType="withEffect">
                                  <p:stCondLst>
                                    <p:cond delay="0"/>
                                  </p:stCondLst>
                                  <p:childTnLst>
                                    <p:animEffect transition="out" filter="fade">
                                      <p:cBhvr>
                                        <p:cTn id="226" dur="2000"/>
                                        <p:tgtEl>
                                          <p:spTgt spid="51"/>
                                        </p:tgtEl>
                                      </p:cBhvr>
                                    </p:animEffect>
                                    <p:set>
                                      <p:cBhvr>
                                        <p:cTn id="227" dur="1" fill="hold">
                                          <p:stCondLst>
                                            <p:cond delay="1999"/>
                                          </p:stCondLst>
                                        </p:cTn>
                                        <p:tgtEl>
                                          <p:spTgt spid="51"/>
                                        </p:tgtEl>
                                        <p:attrNameLst>
                                          <p:attrName>style.visibility</p:attrName>
                                        </p:attrNameLst>
                                      </p:cBhvr>
                                      <p:to>
                                        <p:strVal val="hidden"/>
                                      </p:to>
                                    </p:set>
                                  </p:childTnLst>
                                </p:cTn>
                              </p:par>
                            </p:childTnLst>
                          </p:cTn>
                        </p:par>
                      </p:childTnLst>
                    </p:cTn>
                  </p:par>
                  <p:par>
                    <p:cTn id="228" fill="hold">
                      <p:stCondLst>
                        <p:cond delay="indefinite"/>
                      </p:stCondLst>
                      <p:childTnLst>
                        <p:par>
                          <p:cTn id="229" fill="hold">
                            <p:stCondLst>
                              <p:cond delay="0"/>
                            </p:stCondLst>
                            <p:childTnLst>
                              <p:par>
                                <p:cTn id="230" presetID="22" presetClass="entr" presetSubtype="1" fill="hold" nodeType="clickEffect">
                                  <p:stCondLst>
                                    <p:cond delay="0"/>
                                  </p:stCondLst>
                                  <p:childTnLst>
                                    <p:set>
                                      <p:cBhvr>
                                        <p:cTn id="231" dur="1" fill="hold">
                                          <p:stCondLst>
                                            <p:cond delay="0"/>
                                          </p:stCondLst>
                                        </p:cTn>
                                        <p:tgtEl>
                                          <p:spTgt spid="56"/>
                                        </p:tgtEl>
                                        <p:attrNameLst>
                                          <p:attrName>style.visibility</p:attrName>
                                        </p:attrNameLst>
                                      </p:cBhvr>
                                      <p:to>
                                        <p:strVal val="visible"/>
                                      </p:to>
                                    </p:set>
                                    <p:animEffect transition="in" filter="wipe(up)">
                                      <p:cBhvr>
                                        <p:cTn id="232" dur="500"/>
                                        <p:tgtEl>
                                          <p:spTgt spid="56"/>
                                        </p:tgtEl>
                                      </p:cBhvr>
                                    </p:animEffect>
                                  </p:childTnLst>
                                </p:cTn>
                              </p:par>
                              <p:par>
                                <p:cTn id="233" presetID="22" presetClass="entr" presetSubtype="1" fill="hold" nodeType="withEffect">
                                  <p:stCondLst>
                                    <p:cond delay="0"/>
                                  </p:stCondLst>
                                  <p:childTnLst>
                                    <p:set>
                                      <p:cBhvr>
                                        <p:cTn id="234" dur="1" fill="hold">
                                          <p:stCondLst>
                                            <p:cond delay="0"/>
                                          </p:stCondLst>
                                        </p:cTn>
                                        <p:tgtEl>
                                          <p:spTgt spid="57"/>
                                        </p:tgtEl>
                                        <p:attrNameLst>
                                          <p:attrName>style.visibility</p:attrName>
                                        </p:attrNameLst>
                                      </p:cBhvr>
                                      <p:to>
                                        <p:strVal val="visible"/>
                                      </p:to>
                                    </p:set>
                                    <p:animEffect transition="in" filter="wipe(up)">
                                      <p:cBhvr>
                                        <p:cTn id="235" dur="500"/>
                                        <p:tgtEl>
                                          <p:spTgt spid="57"/>
                                        </p:tgtEl>
                                      </p:cBhvr>
                                    </p:animEffect>
                                  </p:childTnLst>
                                </p:cTn>
                              </p:par>
                            </p:childTnLst>
                          </p:cTn>
                        </p:par>
                      </p:childTnLst>
                    </p:cTn>
                  </p:par>
                  <p:par>
                    <p:cTn id="236" fill="hold">
                      <p:stCondLst>
                        <p:cond delay="indefinite"/>
                      </p:stCondLst>
                      <p:childTnLst>
                        <p:par>
                          <p:cTn id="237" fill="hold">
                            <p:stCondLst>
                              <p:cond delay="0"/>
                            </p:stCondLst>
                            <p:childTnLst>
                              <p:par>
                                <p:cTn id="238" presetID="3" presetClass="entr" presetSubtype="10" fill="hold" nodeType="clickEffect">
                                  <p:stCondLst>
                                    <p:cond delay="0"/>
                                  </p:stCondLst>
                                  <p:childTnLst>
                                    <p:set>
                                      <p:cBhvr>
                                        <p:cTn id="239" dur="1" fill="hold">
                                          <p:stCondLst>
                                            <p:cond delay="0"/>
                                          </p:stCondLst>
                                        </p:cTn>
                                        <p:tgtEl>
                                          <p:spTgt spid="58"/>
                                        </p:tgtEl>
                                        <p:attrNameLst>
                                          <p:attrName>style.visibility</p:attrName>
                                        </p:attrNameLst>
                                      </p:cBhvr>
                                      <p:to>
                                        <p:strVal val="visible"/>
                                      </p:to>
                                    </p:set>
                                    <p:animEffect transition="in" filter="blinds(horizontal)">
                                      <p:cBhvr>
                                        <p:cTn id="240" dur="500"/>
                                        <p:tgtEl>
                                          <p:spTgt spid="58"/>
                                        </p:tgtEl>
                                      </p:cBhvr>
                                    </p:animEffect>
                                  </p:childTnLst>
                                </p:cTn>
                              </p:par>
                            </p:childTnLst>
                          </p:cTn>
                        </p:par>
                        <p:par>
                          <p:cTn id="241" fill="hold">
                            <p:stCondLst>
                              <p:cond delay="500"/>
                            </p:stCondLst>
                            <p:childTnLst>
                              <p:par>
                                <p:cTn id="242" presetID="10" presetClass="exit" presetSubtype="0" fill="hold" nodeType="afterEffect">
                                  <p:stCondLst>
                                    <p:cond delay="0"/>
                                  </p:stCondLst>
                                  <p:childTnLst>
                                    <p:animEffect transition="out" filter="fade">
                                      <p:cBhvr>
                                        <p:cTn id="243" dur="2000"/>
                                        <p:tgtEl>
                                          <p:spTgt spid="56"/>
                                        </p:tgtEl>
                                      </p:cBhvr>
                                    </p:animEffect>
                                    <p:set>
                                      <p:cBhvr>
                                        <p:cTn id="244" dur="1" fill="hold">
                                          <p:stCondLst>
                                            <p:cond delay="1999"/>
                                          </p:stCondLst>
                                        </p:cTn>
                                        <p:tgtEl>
                                          <p:spTgt spid="56"/>
                                        </p:tgtEl>
                                        <p:attrNameLst>
                                          <p:attrName>style.visibility</p:attrName>
                                        </p:attrNameLst>
                                      </p:cBhvr>
                                      <p:to>
                                        <p:strVal val="hidden"/>
                                      </p:to>
                                    </p:set>
                                  </p:childTnLst>
                                </p:cTn>
                              </p:par>
                              <p:par>
                                <p:cTn id="245" presetID="10" presetClass="exit" presetSubtype="0" fill="hold" nodeType="withEffect">
                                  <p:stCondLst>
                                    <p:cond delay="0"/>
                                  </p:stCondLst>
                                  <p:childTnLst>
                                    <p:animEffect transition="out" filter="fade">
                                      <p:cBhvr>
                                        <p:cTn id="246" dur="2000"/>
                                        <p:tgtEl>
                                          <p:spTgt spid="57"/>
                                        </p:tgtEl>
                                      </p:cBhvr>
                                    </p:animEffect>
                                    <p:set>
                                      <p:cBhvr>
                                        <p:cTn id="247" dur="1" fill="hold">
                                          <p:stCondLst>
                                            <p:cond delay="1999"/>
                                          </p:stCondLst>
                                        </p:cTn>
                                        <p:tgtEl>
                                          <p:spTgt spid="57"/>
                                        </p:tgtEl>
                                        <p:attrNameLst>
                                          <p:attrName>style.visibility</p:attrName>
                                        </p:attrNameLst>
                                      </p:cBhvr>
                                      <p:to>
                                        <p:strVal val="hidden"/>
                                      </p:to>
                                    </p:set>
                                  </p:childTnLst>
                                </p:cTn>
                              </p:par>
                            </p:childTnLst>
                          </p:cTn>
                        </p:par>
                      </p:childTnLst>
                    </p:cTn>
                  </p:par>
                  <p:par>
                    <p:cTn id="248" fill="hold">
                      <p:stCondLst>
                        <p:cond delay="indefinite"/>
                      </p:stCondLst>
                      <p:childTnLst>
                        <p:par>
                          <p:cTn id="249" fill="hold">
                            <p:stCondLst>
                              <p:cond delay="0"/>
                            </p:stCondLst>
                            <p:childTnLst>
                              <p:par>
                                <p:cTn id="250" presetID="22" presetClass="entr" presetSubtype="1" fill="hold" nodeType="clickEffect">
                                  <p:stCondLst>
                                    <p:cond delay="0"/>
                                  </p:stCondLst>
                                  <p:childTnLst>
                                    <p:set>
                                      <p:cBhvr>
                                        <p:cTn id="251" dur="1" fill="hold">
                                          <p:stCondLst>
                                            <p:cond delay="0"/>
                                          </p:stCondLst>
                                        </p:cTn>
                                        <p:tgtEl>
                                          <p:spTgt spid="61"/>
                                        </p:tgtEl>
                                        <p:attrNameLst>
                                          <p:attrName>style.visibility</p:attrName>
                                        </p:attrNameLst>
                                      </p:cBhvr>
                                      <p:to>
                                        <p:strVal val="visible"/>
                                      </p:to>
                                    </p:set>
                                    <p:animEffect transition="in" filter="wipe(up)">
                                      <p:cBhvr>
                                        <p:cTn id="252" dur="500"/>
                                        <p:tgtEl>
                                          <p:spTgt spid="61"/>
                                        </p:tgtEl>
                                      </p:cBhvr>
                                    </p:animEffect>
                                  </p:childTnLst>
                                </p:cTn>
                              </p:par>
                              <p:par>
                                <p:cTn id="253" presetID="22" presetClass="entr" presetSubtype="1" fill="hold" nodeType="withEffect">
                                  <p:stCondLst>
                                    <p:cond delay="0"/>
                                  </p:stCondLst>
                                  <p:childTnLst>
                                    <p:set>
                                      <p:cBhvr>
                                        <p:cTn id="254" dur="1" fill="hold">
                                          <p:stCondLst>
                                            <p:cond delay="0"/>
                                          </p:stCondLst>
                                        </p:cTn>
                                        <p:tgtEl>
                                          <p:spTgt spid="62"/>
                                        </p:tgtEl>
                                        <p:attrNameLst>
                                          <p:attrName>style.visibility</p:attrName>
                                        </p:attrNameLst>
                                      </p:cBhvr>
                                      <p:to>
                                        <p:strVal val="visible"/>
                                      </p:to>
                                    </p:set>
                                    <p:animEffect transition="in" filter="wipe(up)">
                                      <p:cBhvr>
                                        <p:cTn id="255" dur="500"/>
                                        <p:tgtEl>
                                          <p:spTgt spid="62"/>
                                        </p:tgtEl>
                                      </p:cBhvr>
                                    </p:animEffect>
                                  </p:childTnLst>
                                </p:cTn>
                              </p:par>
                            </p:childTnLst>
                          </p:cTn>
                        </p:par>
                      </p:childTnLst>
                    </p:cTn>
                  </p:par>
                  <p:par>
                    <p:cTn id="256" fill="hold">
                      <p:stCondLst>
                        <p:cond delay="indefinite"/>
                      </p:stCondLst>
                      <p:childTnLst>
                        <p:par>
                          <p:cTn id="257" fill="hold">
                            <p:stCondLst>
                              <p:cond delay="0"/>
                            </p:stCondLst>
                            <p:childTnLst>
                              <p:par>
                                <p:cTn id="258" presetID="3" presetClass="entr" presetSubtype="10" fill="hold" nodeType="clickEffect">
                                  <p:stCondLst>
                                    <p:cond delay="0"/>
                                  </p:stCondLst>
                                  <p:childTnLst>
                                    <p:set>
                                      <p:cBhvr>
                                        <p:cTn id="259" dur="1" fill="hold">
                                          <p:stCondLst>
                                            <p:cond delay="0"/>
                                          </p:stCondLst>
                                        </p:cTn>
                                        <p:tgtEl>
                                          <p:spTgt spid="63"/>
                                        </p:tgtEl>
                                        <p:attrNameLst>
                                          <p:attrName>style.visibility</p:attrName>
                                        </p:attrNameLst>
                                      </p:cBhvr>
                                      <p:to>
                                        <p:strVal val="visible"/>
                                      </p:to>
                                    </p:set>
                                    <p:animEffect transition="in" filter="blinds(horizontal)">
                                      <p:cBhvr>
                                        <p:cTn id="260" dur="500"/>
                                        <p:tgtEl>
                                          <p:spTgt spid="63"/>
                                        </p:tgtEl>
                                      </p:cBhvr>
                                    </p:animEffect>
                                  </p:childTnLst>
                                </p:cTn>
                              </p:par>
                            </p:childTnLst>
                          </p:cTn>
                        </p:par>
                        <p:par>
                          <p:cTn id="261" fill="hold">
                            <p:stCondLst>
                              <p:cond delay="500"/>
                            </p:stCondLst>
                            <p:childTnLst>
                              <p:par>
                                <p:cTn id="262" presetID="10" presetClass="exit" presetSubtype="0" fill="hold" nodeType="afterEffect">
                                  <p:stCondLst>
                                    <p:cond delay="0"/>
                                  </p:stCondLst>
                                  <p:childTnLst>
                                    <p:animEffect transition="out" filter="fade">
                                      <p:cBhvr>
                                        <p:cTn id="263" dur="2000"/>
                                        <p:tgtEl>
                                          <p:spTgt spid="61"/>
                                        </p:tgtEl>
                                      </p:cBhvr>
                                    </p:animEffect>
                                    <p:set>
                                      <p:cBhvr>
                                        <p:cTn id="264" dur="1" fill="hold">
                                          <p:stCondLst>
                                            <p:cond delay="1999"/>
                                          </p:stCondLst>
                                        </p:cTn>
                                        <p:tgtEl>
                                          <p:spTgt spid="61"/>
                                        </p:tgtEl>
                                        <p:attrNameLst>
                                          <p:attrName>style.visibility</p:attrName>
                                        </p:attrNameLst>
                                      </p:cBhvr>
                                      <p:to>
                                        <p:strVal val="hidden"/>
                                      </p:to>
                                    </p:set>
                                  </p:childTnLst>
                                </p:cTn>
                              </p:par>
                              <p:par>
                                <p:cTn id="265" presetID="10" presetClass="exit" presetSubtype="0" fill="hold" nodeType="withEffect">
                                  <p:stCondLst>
                                    <p:cond delay="0"/>
                                  </p:stCondLst>
                                  <p:childTnLst>
                                    <p:animEffect transition="out" filter="fade">
                                      <p:cBhvr>
                                        <p:cTn id="266" dur="2000"/>
                                        <p:tgtEl>
                                          <p:spTgt spid="62"/>
                                        </p:tgtEl>
                                      </p:cBhvr>
                                    </p:animEffect>
                                    <p:set>
                                      <p:cBhvr>
                                        <p:cTn id="267" dur="1" fill="hold">
                                          <p:stCondLst>
                                            <p:cond delay="1999"/>
                                          </p:stCondLst>
                                        </p:cTn>
                                        <p:tgtEl>
                                          <p:spTgt spid="62"/>
                                        </p:tgtEl>
                                        <p:attrNameLst>
                                          <p:attrName>style.visibility</p:attrName>
                                        </p:attrNameLst>
                                      </p:cBhvr>
                                      <p:to>
                                        <p:strVal val="hidden"/>
                                      </p:to>
                                    </p:set>
                                  </p:childTnLst>
                                </p:cTn>
                              </p:par>
                            </p:childTnLst>
                          </p:cTn>
                        </p:par>
                      </p:childTnLst>
                    </p:cTn>
                  </p:par>
                  <p:par>
                    <p:cTn id="268" fill="hold">
                      <p:stCondLst>
                        <p:cond delay="indefinite"/>
                      </p:stCondLst>
                      <p:childTnLst>
                        <p:par>
                          <p:cTn id="269" fill="hold">
                            <p:stCondLst>
                              <p:cond delay="0"/>
                            </p:stCondLst>
                            <p:childTnLst>
                              <p:par>
                                <p:cTn id="270" presetID="3" presetClass="entr" presetSubtype="10" fill="hold" nodeType="clickEffect">
                                  <p:stCondLst>
                                    <p:cond delay="0"/>
                                  </p:stCondLst>
                                  <p:childTnLst>
                                    <p:set>
                                      <p:cBhvr>
                                        <p:cTn id="271" dur="1" fill="hold">
                                          <p:stCondLst>
                                            <p:cond delay="0"/>
                                          </p:stCondLst>
                                        </p:cTn>
                                        <p:tgtEl>
                                          <p:spTgt spid="68"/>
                                        </p:tgtEl>
                                        <p:attrNameLst>
                                          <p:attrName>style.visibility</p:attrName>
                                        </p:attrNameLst>
                                      </p:cBhvr>
                                      <p:to>
                                        <p:strVal val="visible"/>
                                      </p:to>
                                    </p:set>
                                    <p:animEffect transition="in" filter="blinds(horizontal)">
                                      <p:cBhvr>
                                        <p:cTn id="272" dur="500"/>
                                        <p:tgtEl>
                                          <p:spTgt spid="68"/>
                                        </p:tgtEl>
                                      </p:cBhvr>
                                    </p:animEffect>
                                  </p:childTnLst>
                                </p:cTn>
                              </p:par>
                            </p:childTnLst>
                          </p:cTn>
                        </p:par>
                      </p:childTnLst>
                    </p:cTn>
                  </p:par>
                  <p:par>
                    <p:cTn id="273" fill="hold">
                      <p:stCondLst>
                        <p:cond delay="indefinite"/>
                      </p:stCondLst>
                      <p:childTnLst>
                        <p:par>
                          <p:cTn id="274" fill="hold">
                            <p:stCondLst>
                              <p:cond delay="0"/>
                            </p:stCondLst>
                            <p:childTnLst>
                              <p:par>
                                <p:cTn id="275" presetID="22" presetClass="entr" presetSubtype="4" fill="hold" grpId="0" nodeType="clickEffect">
                                  <p:stCondLst>
                                    <p:cond delay="0"/>
                                  </p:stCondLst>
                                  <p:childTnLst>
                                    <p:set>
                                      <p:cBhvr>
                                        <p:cTn id="276" dur="1" fill="hold">
                                          <p:stCondLst>
                                            <p:cond delay="0"/>
                                          </p:stCondLst>
                                        </p:cTn>
                                        <p:tgtEl>
                                          <p:spTgt spid="69"/>
                                        </p:tgtEl>
                                        <p:attrNameLst>
                                          <p:attrName>style.visibility</p:attrName>
                                        </p:attrNameLst>
                                      </p:cBhvr>
                                      <p:to>
                                        <p:strVal val="visible"/>
                                      </p:to>
                                    </p:set>
                                    <p:animEffect transition="in" filter="wipe(down)">
                                      <p:cBhvr>
                                        <p:cTn id="277" dur="500"/>
                                        <p:tgtEl>
                                          <p:spTgt spid="69"/>
                                        </p:tgtEl>
                                      </p:cBhvr>
                                    </p:animEffect>
                                  </p:childTnLst>
                                </p:cTn>
                              </p:par>
                              <p:par>
                                <p:cTn id="278" presetID="3" presetClass="entr" presetSubtype="10" fill="hold" nodeType="withEffect">
                                  <p:stCondLst>
                                    <p:cond delay="0"/>
                                  </p:stCondLst>
                                  <p:childTnLst>
                                    <p:set>
                                      <p:cBhvr>
                                        <p:cTn id="279" dur="1" fill="hold">
                                          <p:stCondLst>
                                            <p:cond delay="0"/>
                                          </p:stCondLst>
                                        </p:cTn>
                                        <p:tgtEl>
                                          <p:spTgt spid="70"/>
                                        </p:tgtEl>
                                        <p:attrNameLst>
                                          <p:attrName>style.visibility</p:attrName>
                                        </p:attrNameLst>
                                      </p:cBhvr>
                                      <p:to>
                                        <p:strVal val="visible"/>
                                      </p:to>
                                    </p:set>
                                    <p:animEffect transition="in" filter="blinds(horizontal)">
                                      <p:cBhvr>
                                        <p:cTn id="280" dur="500"/>
                                        <p:tgtEl>
                                          <p:spTgt spid="70"/>
                                        </p:tgtEl>
                                      </p:cBhvr>
                                    </p:animEffect>
                                  </p:childTnLst>
                                </p:cTn>
                              </p:par>
                            </p:childTnLst>
                          </p:cTn>
                        </p:par>
                      </p:childTnLst>
                    </p:cTn>
                  </p:par>
                  <p:par>
                    <p:cTn id="281" fill="hold">
                      <p:stCondLst>
                        <p:cond delay="indefinite"/>
                      </p:stCondLst>
                      <p:childTnLst>
                        <p:par>
                          <p:cTn id="282" fill="hold">
                            <p:stCondLst>
                              <p:cond delay="0"/>
                            </p:stCondLst>
                            <p:childTnLst>
                              <p:par>
                                <p:cTn id="283" presetID="3" presetClass="entr" presetSubtype="10" fill="hold" grpId="0" nodeType="clickEffect">
                                  <p:stCondLst>
                                    <p:cond delay="0"/>
                                  </p:stCondLst>
                                  <p:childTnLst>
                                    <p:set>
                                      <p:cBhvr>
                                        <p:cTn id="284" dur="1" fill="hold">
                                          <p:stCondLst>
                                            <p:cond delay="0"/>
                                          </p:stCondLst>
                                        </p:cTn>
                                        <p:tgtEl>
                                          <p:spTgt spid="71"/>
                                        </p:tgtEl>
                                        <p:attrNameLst>
                                          <p:attrName>style.visibility</p:attrName>
                                        </p:attrNameLst>
                                      </p:cBhvr>
                                      <p:to>
                                        <p:strVal val="visible"/>
                                      </p:to>
                                    </p:set>
                                    <p:animEffect transition="in" filter="blinds(horizontal)">
                                      <p:cBhvr>
                                        <p:cTn id="285" dur="500"/>
                                        <p:tgtEl>
                                          <p:spTgt spid="71"/>
                                        </p:tgtEl>
                                      </p:cBhvr>
                                    </p:animEffect>
                                  </p:childTnLst>
                                </p:cTn>
                              </p:par>
                            </p:childTnLst>
                          </p:cTn>
                        </p:par>
                      </p:childTnLst>
                    </p:cTn>
                  </p:par>
                  <p:par>
                    <p:cTn id="286" fill="hold">
                      <p:stCondLst>
                        <p:cond delay="indefinite"/>
                      </p:stCondLst>
                      <p:childTnLst>
                        <p:par>
                          <p:cTn id="287" fill="hold">
                            <p:stCondLst>
                              <p:cond delay="0"/>
                            </p:stCondLst>
                            <p:childTnLst>
                              <p:par>
                                <p:cTn id="288" presetID="3" presetClass="entr" presetSubtype="10" fill="hold" nodeType="clickEffect">
                                  <p:stCondLst>
                                    <p:cond delay="0"/>
                                  </p:stCondLst>
                                  <p:childTnLst>
                                    <p:set>
                                      <p:cBhvr>
                                        <p:cTn id="289" dur="1" fill="hold">
                                          <p:stCondLst>
                                            <p:cond delay="0"/>
                                          </p:stCondLst>
                                        </p:cTn>
                                        <p:tgtEl>
                                          <p:spTgt spid="31770"/>
                                        </p:tgtEl>
                                        <p:attrNameLst>
                                          <p:attrName>style.visibility</p:attrName>
                                        </p:attrNameLst>
                                      </p:cBhvr>
                                      <p:to>
                                        <p:strVal val="visible"/>
                                      </p:to>
                                    </p:set>
                                    <p:animEffect transition="in" filter="blinds(horizontal)">
                                      <p:cBhvr>
                                        <p:cTn id="290" dur="500"/>
                                        <p:tgtEl>
                                          <p:spTgt spid="31770"/>
                                        </p:tgtEl>
                                      </p:cBhvr>
                                    </p:animEffect>
                                  </p:childTnLst>
                                </p:cTn>
                              </p:par>
                            </p:childTnLst>
                          </p:cTn>
                        </p:par>
                      </p:childTnLst>
                    </p:cTn>
                  </p:par>
                  <p:par>
                    <p:cTn id="291" fill="hold">
                      <p:stCondLst>
                        <p:cond delay="indefinite"/>
                      </p:stCondLst>
                      <p:childTnLst>
                        <p:par>
                          <p:cTn id="292" fill="hold">
                            <p:stCondLst>
                              <p:cond delay="0"/>
                            </p:stCondLst>
                            <p:childTnLst>
                              <p:par>
                                <p:cTn id="293" presetID="10" presetClass="exit" presetSubtype="0" fill="hold" nodeType="clickEffect">
                                  <p:stCondLst>
                                    <p:cond delay="0"/>
                                  </p:stCondLst>
                                  <p:childTnLst>
                                    <p:animEffect transition="out" filter="fade">
                                      <p:cBhvr>
                                        <p:cTn id="294" dur="2000"/>
                                        <p:tgtEl>
                                          <p:spTgt spid="53"/>
                                        </p:tgtEl>
                                      </p:cBhvr>
                                    </p:animEffect>
                                    <p:set>
                                      <p:cBhvr>
                                        <p:cTn id="295" dur="1" fill="hold">
                                          <p:stCondLst>
                                            <p:cond delay="1999"/>
                                          </p:stCondLst>
                                        </p:cTn>
                                        <p:tgtEl>
                                          <p:spTgt spid="53"/>
                                        </p:tgtEl>
                                        <p:attrNameLst>
                                          <p:attrName>style.visibility</p:attrName>
                                        </p:attrNameLst>
                                      </p:cBhvr>
                                      <p:to>
                                        <p:strVal val="hidden"/>
                                      </p:to>
                                    </p:set>
                                  </p:childTnLst>
                                </p:cTn>
                              </p:par>
                              <p:par>
                                <p:cTn id="296" presetID="10" presetClass="exit" presetSubtype="0" fill="hold" nodeType="withEffect">
                                  <p:stCondLst>
                                    <p:cond delay="0"/>
                                  </p:stCondLst>
                                  <p:childTnLst>
                                    <p:animEffect transition="out" filter="fade">
                                      <p:cBhvr>
                                        <p:cTn id="297" dur="2000"/>
                                        <p:tgtEl>
                                          <p:spTgt spid="58"/>
                                        </p:tgtEl>
                                      </p:cBhvr>
                                    </p:animEffect>
                                    <p:set>
                                      <p:cBhvr>
                                        <p:cTn id="298" dur="1" fill="hold">
                                          <p:stCondLst>
                                            <p:cond delay="1999"/>
                                          </p:stCondLst>
                                        </p:cTn>
                                        <p:tgtEl>
                                          <p:spTgt spid="58"/>
                                        </p:tgtEl>
                                        <p:attrNameLst>
                                          <p:attrName>style.visibility</p:attrName>
                                        </p:attrNameLst>
                                      </p:cBhvr>
                                      <p:to>
                                        <p:strVal val="hidden"/>
                                      </p:to>
                                    </p:set>
                                  </p:childTnLst>
                                </p:cTn>
                              </p:par>
                              <p:par>
                                <p:cTn id="299" presetID="10" presetClass="exit" presetSubtype="0" fill="hold" nodeType="withEffect">
                                  <p:stCondLst>
                                    <p:cond delay="0"/>
                                  </p:stCondLst>
                                  <p:childTnLst>
                                    <p:animEffect transition="out" filter="fade">
                                      <p:cBhvr>
                                        <p:cTn id="300" dur="2000"/>
                                        <p:tgtEl>
                                          <p:spTgt spid="63"/>
                                        </p:tgtEl>
                                      </p:cBhvr>
                                    </p:animEffect>
                                    <p:set>
                                      <p:cBhvr>
                                        <p:cTn id="301" dur="1" fill="hold">
                                          <p:stCondLst>
                                            <p:cond delay="1999"/>
                                          </p:stCondLst>
                                        </p:cTn>
                                        <p:tgtEl>
                                          <p:spTgt spid="63"/>
                                        </p:tgtEl>
                                        <p:attrNameLst>
                                          <p:attrName>style.visibility</p:attrName>
                                        </p:attrNameLst>
                                      </p:cBhvr>
                                      <p:to>
                                        <p:strVal val="hidden"/>
                                      </p:to>
                                    </p:set>
                                  </p:childTnLst>
                                </p:cTn>
                              </p:par>
                              <p:par>
                                <p:cTn id="302" presetID="10" presetClass="exit" presetSubtype="0" fill="hold" nodeType="withEffect">
                                  <p:stCondLst>
                                    <p:cond delay="0"/>
                                  </p:stCondLst>
                                  <p:childTnLst>
                                    <p:animEffect transition="out" filter="fade">
                                      <p:cBhvr>
                                        <p:cTn id="303" dur="2000"/>
                                        <p:tgtEl>
                                          <p:spTgt spid="68"/>
                                        </p:tgtEl>
                                      </p:cBhvr>
                                    </p:animEffect>
                                    <p:set>
                                      <p:cBhvr>
                                        <p:cTn id="304" dur="1" fill="hold">
                                          <p:stCondLst>
                                            <p:cond delay="1999"/>
                                          </p:stCondLst>
                                        </p:cTn>
                                        <p:tgtEl>
                                          <p:spTgt spid="68"/>
                                        </p:tgtEl>
                                        <p:attrNameLst>
                                          <p:attrName>style.visibility</p:attrName>
                                        </p:attrNameLst>
                                      </p:cBhvr>
                                      <p:to>
                                        <p:strVal val="hidden"/>
                                      </p:to>
                                    </p:set>
                                  </p:childTnLst>
                                </p:cTn>
                              </p:par>
                            </p:childTnLst>
                          </p:cTn>
                        </p:par>
                      </p:childTnLst>
                    </p:cTn>
                  </p:par>
                  <p:par>
                    <p:cTn id="305" fill="hold">
                      <p:stCondLst>
                        <p:cond delay="indefinite"/>
                      </p:stCondLst>
                      <p:childTnLst>
                        <p:par>
                          <p:cTn id="306" fill="hold">
                            <p:stCondLst>
                              <p:cond delay="0"/>
                            </p:stCondLst>
                            <p:childTnLst>
                              <p:par>
                                <p:cTn id="307" presetID="10" presetClass="exit" presetSubtype="0" fill="hold" nodeType="clickEffect">
                                  <p:stCondLst>
                                    <p:cond delay="0"/>
                                  </p:stCondLst>
                                  <p:childTnLst>
                                    <p:animEffect transition="out" filter="fade">
                                      <p:cBhvr>
                                        <p:cTn id="308" dur="2000"/>
                                        <p:tgtEl>
                                          <p:spTgt spid="70"/>
                                        </p:tgtEl>
                                      </p:cBhvr>
                                    </p:animEffect>
                                    <p:set>
                                      <p:cBhvr>
                                        <p:cTn id="309" dur="1" fill="hold">
                                          <p:stCondLst>
                                            <p:cond delay="1999"/>
                                          </p:stCondLst>
                                        </p:cTn>
                                        <p:tgtEl>
                                          <p:spTgt spid="70"/>
                                        </p:tgtEl>
                                        <p:attrNameLst>
                                          <p:attrName>style.visibility</p:attrName>
                                        </p:attrNameLst>
                                      </p:cBhvr>
                                      <p:to>
                                        <p:strVal val="hidden"/>
                                      </p:to>
                                    </p:set>
                                  </p:childTnLst>
                                </p:cTn>
                              </p:par>
                              <p:par>
                                <p:cTn id="310" presetID="10" presetClass="exit" presetSubtype="0" fill="hold" grpId="1" nodeType="withEffect">
                                  <p:stCondLst>
                                    <p:cond delay="0"/>
                                  </p:stCondLst>
                                  <p:childTnLst>
                                    <p:animEffect transition="out" filter="fade">
                                      <p:cBhvr>
                                        <p:cTn id="311" dur="2000"/>
                                        <p:tgtEl>
                                          <p:spTgt spid="69"/>
                                        </p:tgtEl>
                                      </p:cBhvr>
                                    </p:animEffect>
                                    <p:set>
                                      <p:cBhvr>
                                        <p:cTn id="312" dur="1" fill="hold">
                                          <p:stCondLst>
                                            <p:cond delay="1999"/>
                                          </p:stCondLst>
                                        </p:cTn>
                                        <p:tgtEl>
                                          <p:spTgt spid="69"/>
                                        </p:tgtEl>
                                        <p:attrNameLst>
                                          <p:attrName>style.visibility</p:attrName>
                                        </p:attrNameLst>
                                      </p:cBhvr>
                                      <p:to>
                                        <p:strVal val="hidden"/>
                                      </p:to>
                                    </p:set>
                                  </p:childTnLst>
                                </p:cTn>
                              </p:par>
                            </p:childTnLst>
                          </p:cTn>
                        </p:par>
                      </p:childTnLst>
                    </p:cTn>
                  </p:par>
                  <p:par>
                    <p:cTn id="313" fill="hold">
                      <p:stCondLst>
                        <p:cond delay="indefinite"/>
                      </p:stCondLst>
                      <p:childTnLst>
                        <p:par>
                          <p:cTn id="314" fill="hold">
                            <p:stCondLst>
                              <p:cond delay="0"/>
                            </p:stCondLst>
                            <p:childTnLst>
                              <p:par>
                                <p:cTn id="315" presetID="3" presetClass="entr" presetSubtype="10" fill="hold" nodeType="clickEffect">
                                  <p:stCondLst>
                                    <p:cond delay="0"/>
                                  </p:stCondLst>
                                  <p:childTnLst>
                                    <p:set>
                                      <p:cBhvr>
                                        <p:cTn id="316" dur="1" fill="hold">
                                          <p:stCondLst>
                                            <p:cond delay="0"/>
                                          </p:stCondLst>
                                        </p:cTn>
                                        <p:tgtEl>
                                          <p:spTgt spid="31771"/>
                                        </p:tgtEl>
                                        <p:attrNameLst>
                                          <p:attrName>style.visibility</p:attrName>
                                        </p:attrNameLst>
                                      </p:cBhvr>
                                      <p:to>
                                        <p:strVal val="visible"/>
                                      </p:to>
                                    </p:set>
                                    <p:animEffect transition="in" filter="blinds(horizontal)">
                                      <p:cBhvr>
                                        <p:cTn id="317" dur="500"/>
                                        <p:tgtEl>
                                          <p:spTgt spid="31771"/>
                                        </p:tgtEl>
                                      </p:cBhvr>
                                    </p:animEffect>
                                  </p:childTnLst>
                                </p:cTn>
                              </p:par>
                            </p:childTnLst>
                          </p:cTn>
                        </p:par>
                      </p:childTnLst>
                    </p:cTn>
                  </p:par>
                  <p:par>
                    <p:cTn id="318" fill="hold">
                      <p:stCondLst>
                        <p:cond delay="indefinite"/>
                      </p:stCondLst>
                      <p:childTnLst>
                        <p:par>
                          <p:cTn id="319" fill="hold">
                            <p:stCondLst>
                              <p:cond delay="0"/>
                            </p:stCondLst>
                            <p:childTnLst>
                              <p:par>
                                <p:cTn id="320" presetID="10" presetClass="entr" presetSubtype="0" fill="hold" nodeType="clickEffect">
                                  <p:stCondLst>
                                    <p:cond delay="0"/>
                                  </p:stCondLst>
                                  <p:childTnLst>
                                    <p:set>
                                      <p:cBhvr>
                                        <p:cTn id="321" dur="1" fill="hold">
                                          <p:stCondLst>
                                            <p:cond delay="0"/>
                                          </p:stCondLst>
                                        </p:cTn>
                                        <p:tgtEl>
                                          <p:spTgt spid="31772"/>
                                        </p:tgtEl>
                                        <p:attrNameLst>
                                          <p:attrName>style.visibility</p:attrName>
                                        </p:attrNameLst>
                                      </p:cBhvr>
                                      <p:to>
                                        <p:strVal val="visible"/>
                                      </p:to>
                                    </p:set>
                                    <p:animEffect transition="in" filter="fade">
                                      <p:cBhvr>
                                        <p:cTn id="322" dur="500"/>
                                        <p:tgtEl>
                                          <p:spTgt spid="317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47" grpId="1" animBg="1"/>
      <p:bldP spid="49" grpId="0"/>
      <p:bldP spid="69" grpId="0" animBg="1"/>
      <p:bldP spid="69" grpId="1" animBg="1"/>
      <p:bldP spid="7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79512" y="274638"/>
            <a:ext cx="6125754" cy="562074"/>
          </a:xfrm>
        </p:spPr>
        <p:txBody>
          <a:bodyPr>
            <a:normAutofit/>
          </a:bodyPr>
          <a:lstStyle/>
          <a:p>
            <a:r>
              <a:rPr lang="en-CA" sz="2500" dirty="0"/>
              <a:t>Ex: Find the sum up to the 10</a:t>
            </a:r>
            <a:r>
              <a:rPr lang="en-CA" sz="2500" baseline="30000" dirty="0"/>
              <a:t>th</a:t>
            </a:r>
            <a:r>
              <a:rPr lang="en-CA" sz="2500" dirty="0"/>
              <a:t> term:</a:t>
            </a:r>
          </a:p>
        </p:txBody>
      </p:sp>
      <p:graphicFrame>
        <p:nvGraphicFramePr>
          <p:cNvPr id="10244" name="Object 4"/>
          <p:cNvGraphicFramePr>
            <a:graphicFrameLocks noChangeAspect="1"/>
          </p:cNvGraphicFramePr>
          <p:nvPr/>
        </p:nvGraphicFramePr>
        <p:xfrm>
          <a:off x="313649" y="956306"/>
          <a:ext cx="3234769" cy="328062"/>
        </p:xfrm>
        <a:graphic>
          <a:graphicData uri="http://schemas.openxmlformats.org/presentationml/2006/ole">
            <mc:AlternateContent xmlns:mc="http://schemas.openxmlformats.org/markup-compatibility/2006">
              <mc:Choice xmlns:v="urn:schemas-microsoft-com:vml" Requires="v">
                <p:oleObj spid="_x0000_s6146" name="Equation" r:id="rId4" imgW="3759200" imgH="381000" progId="Equation.DSMT4">
                  <p:embed/>
                </p:oleObj>
              </mc:Choice>
              <mc:Fallback>
                <p:oleObj name="Equation" r:id="rId4" imgW="3759200" imgH="381000" progId="Equation.DSMT4">
                  <p:embed/>
                  <p:pic>
                    <p:nvPicPr>
                      <p:cNvPr id="1024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3649" y="956306"/>
                        <a:ext cx="3234769" cy="328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5"/>
          <p:cNvGraphicFramePr>
            <a:graphicFrameLocks noChangeAspect="1"/>
          </p:cNvGraphicFramePr>
          <p:nvPr/>
        </p:nvGraphicFramePr>
        <p:xfrm>
          <a:off x="4374571" y="942644"/>
          <a:ext cx="681674" cy="288031"/>
        </p:xfrm>
        <a:graphic>
          <a:graphicData uri="http://schemas.openxmlformats.org/presentationml/2006/ole">
            <mc:AlternateContent xmlns:mc="http://schemas.openxmlformats.org/markup-compatibility/2006">
              <mc:Choice xmlns:v="urn:schemas-microsoft-com:vml" Requires="v">
                <p:oleObj spid="_x0000_s6147" name="Equation" r:id="rId6" imgW="901309" imgH="380835" progId="Equation.DSMT4">
                  <p:embed/>
                </p:oleObj>
              </mc:Choice>
              <mc:Fallback>
                <p:oleObj name="Equation" r:id="rId6" imgW="901309" imgH="380835" progId="Equation.DSMT4">
                  <p:embed/>
                  <p:pic>
                    <p:nvPicPr>
                      <p:cNvPr id="10245"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74571" y="942644"/>
                        <a:ext cx="681674" cy="28803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6" name="Object 6"/>
          <p:cNvGraphicFramePr>
            <a:graphicFrameLocks noChangeAspect="1"/>
          </p:cNvGraphicFramePr>
          <p:nvPr/>
        </p:nvGraphicFramePr>
        <p:xfrm>
          <a:off x="5317453" y="956291"/>
          <a:ext cx="825690" cy="288031"/>
        </p:xfrm>
        <a:graphic>
          <a:graphicData uri="http://schemas.openxmlformats.org/presentationml/2006/ole">
            <mc:AlternateContent xmlns:mc="http://schemas.openxmlformats.org/markup-compatibility/2006">
              <mc:Choice xmlns:v="urn:schemas-microsoft-com:vml" Requires="v">
                <p:oleObj spid="_x0000_s6148" name="Equation" r:id="rId8" imgW="1091726" imgH="380835" progId="Equation.DSMT4">
                  <p:embed/>
                </p:oleObj>
              </mc:Choice>
              <mc:Fallback>
                <p:oleObj name="Equation" r:id="rId8" imgW="1091726" imgH="380835" progId="Equation.DSMT4">
                  <p:embed/>
                  <p:pic>
                    <p:nvPicPr>
                      <p:cNvPr id="10246"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17453" y="956291"/>
                        <a:ext cx="825690" cy="28803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7" name="Object 7"/>
          <p:cNvGraphicFramePr>
            <a:graphicFrameLocks noChangeAspect="1"/>
          </p:cNvGraphicFramePr>
          <p:nvPr/>
        </p:nvGraphicFramePr>
        <p:xfrm>
          <a:off x="4367440" y="1411739"/>
          <a:ext cx="3821216" cy="288031"/>
        </p:xfrm>
        <a:graphic>
          <a:graphicData uri="http://schemas.openxmlformats.org/presentationml/2006/ole">
            <mc:AlternateContent xmlns:mc="http://schemas.openxmlformats.org/markup-compatibility/2006">
              <mc:Choice xmlns:v="urn:schemas-microsoft-com:vml" Requires="v">
                <p:oleObj spid="_x0000_s6149" name="Equation" r:id="rId10" imgW="5054600" imgH="381000" progId="Equation.DSMT4">
                  <p:embed/>
                </p:oleObj>
              </mc:Choice>
              <mc:Fallback>
                <p:oleObj name="Equation" r:id="rId10" imgW="5054600" imgH="381000" progId="Equation.DSMT4">
                  <p:embed/>
                  <p:pic>
                    <p:nvPicPr>
                      <p:cNvPr id="10247"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67440" y="1411739"/>
                        <a:ext cx="3821216" cy="28803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48" name="Text Box 8"/>
          <p:cNvSpPr txBox="1">
            <a:spLocks noChangeArrowheads="1"/>
          </p:cNvSpPr>
          <p:nvPr/>
        </p:nvSpPr>
        <p:spPr bwMode="auto">
          <a:xfrm>
            <a:off x="226055" y="1782679"/>
            <a:ext cx="6734303"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CA" sz="2100" dirty="0">
                <a:solidFill>
                  <a:srgbClr val="FF0000"/>
                </a:solidFill>
              </a:rPr>
              <a:t>Use the General Term Formula to find the last term</a:t>
            </a:r>
          </a:p>
        </p:txBody>
      </p:sp>
      <p:graphicFrame>
        <p:nvGraphicFramePr>
          <p:cNvPr id="10249" name="Object 9"/>
          <p:cNvGraphicFramePr>
            <a:graphicFrameLocks noChangeAspect="1"/>
          </p:cNvGraphicFramePr>
          <p:nvPr/>
        </p:nvGraphicFramePr>
        <p:xfrm>
          <a:off x="372528" y="2179515"/>
          <a:ext cx="2370672" cy="470047"/>
        </p:xfrm>
        <a:graphic>
          <a:graphicData uri="http://schemas.openxmlformats.org/presentationml/2006/ole">
            <mc:AlternateContent xmlns:mc="http://schemas.openxmlformats.org/markup-compatibility/2006">
              <mc:Choice xmlns:v="urn:schemas-microsoft-com:vml" Requires="v">
                <p:oleObj spid="_x0000_s6150" name="Equation" r:id="rId12" imgW="2946400" imgH="584200" progId="Equation.DSMT4">
                  <p:embed/>
                </p:oleObj>
              </mc:Choice>
              <mc:Fallback>
                <p:oleObj name="Equation" r:id="rId12" imgW="2946400" imgH="584200" progId="Equation.DSMT4">
                  <p:embed/>
                  <p:pic>
                    <p:nvPicPr>
                      <p:cNvPr id="10249"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2528" y="2179515"/>
                        <a:ext cx="2370672" cy="47004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2"/>
          <p:cNvSpPr txBox="1">
            <a:spLocks noChangeArrowheads="1"/>
          </p:cNvSpPr>
          <p:nvPr/>
        </p:nvSpPr>
        <p:spPr>
          <a:xfrm>
            <a:off x="214252" y="3630303"/>
            <a:ext cx="6363969" cy="607620"/>
          </a:xfrm>
          <a:prstGeom prst="rect">
            <a:avLst/>
          </a:prstGeom>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CA" sz="2500" b="0" i="0" u="none" strike="noStrike" kern="1200" cap="small" spc="0" normalizeH="0" baseline="0" noProof="0" dirty="0">
                <a:ln>
                  <a:noFill/>
                </a:ln>
                <a:solidFill>
                  <a:schemeClr val="tx2"/>
                </a:solidFill>
                <a:effectLst/>
                <a:uLnTx/>
                <a:uFillTx/>
                <a:latin typeface="+mj-lt"/>
                <a:ea typeface="+mj-ea"/>
                <a:cs typeface="+mj-cs"/>
              </a:rPr>
              <a:t>Ex: Find the sum up to the 100</a:t>
            </a:r>
            <a:r>
              <a:rPr kumimoji="0" lang="en-CA" sz="2500" b="0" i="0" u="none" strike="noStrike" kern="1200" cap="small" spc="0" normalizeH="0" baseline="30000" noProof="0" dirty="0">
                <a:ln>
                  <a:noFill/>
                </a:ln>
                <a:solidFill>
                  <a:schemeClr val="tx2"/>
                </a:solidFill>
                <a:effectLst/>
                <a:uLnTx/>
                <a:uFillTx/>
                <a:latin typeface="+mj-lt"/>
                <a:ea typeface="+mj-ea"/>
                <a:cs typeface="+mj-cs"/>
              </a:rPr>
              <a:t>th</a:t>
            </a:r>
            <a:r>
              <a:rPr kumimoji="0" lang="en-CA" sz="2500" b="0" i="0" u="none" strike="noStrike" kern="1200" cap="small" spc="0" normalizeH="0" baseline="0" noProof="0" dirty="0">
                <a:ln>
                  <a:noFill/>
                </a:ln>
                <a:solidFill>
                  <a:schemeClr val="tx2"/>
                </a:solidFill>
                <a:effectLst/>
                <a:uLnTx/>
                <a:uFillTx/>
                <a:latin typeface="+mj-lt"/>
                <a:ea typeface="+mj-ea"/>
                <a:cs typeface="+mj-cs"/>
              </a:rPr>
              <a:t> term:</a:t>
            </a:r>
          </a:p>
        </p:txBody>
      </p:sp>
      <p:graphicFrame>
        <p:nvGraphicFramePr>
          <p:cNvPr id="10" name="Object 4"/>
          <p:cNvGraphicFramePr>
            <a:graphicFrameLocks noChangeAspect="1"/>
          </p:cNvGraphicFramePr>
          <p:nvPr/>
        </p:nvGraphicFramePr>
        <p:xfrm>
          <a:off x="259057" y="4255525"/>
          <a:ext cx="7889875" cy="471488"/>
        </p:xfrm>
        <a:graphic>
          <a:graphicData uri="http://schemas.openxmlformats.org/presentationml/2006/ole">
            <mc:AlternateContent xmlns:mc="http://schemas.openxmlformats.org/markup-compatibility/2006">
              <mc:Choice xmlns:v="urn:schemas-microsoft-com:vml" Requires="v">
                <p:oleObj spid="_x0000_s6151" name="Equation" r:id="rId14" imgW="9791700" imgH="584200" progId="Equation.DSMT4">
                  <p:embed/>
                </p:oleObj>
              </mc:Choice>
              <mc:Fallback>
                <p:oleObj name="Equation" r:id="rId14" imgW="9791700" imgH="584200" progId="Equation.DSMT4">
                  <p:embed/>
                  <p:pic>
                    <p:nvPicPr>
                      <p:cNvPr id="10" name="Object 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9057" y="4255525"/>
                        <a:ext cx="7889875" cy="471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6"/>
          <p:cNvGraphicFramePr>
            <a:graphicFrameLocks noChangeAspect="1"/>
          </p:cNvGraphicFramePr>
          <p:nvPr/>
        </p:nvGraphicFramePr>
        <p:xfrm>
          <a:off x="6486548" y="944871"/>
          <a:ext cx="730250" cy="287338"/>
        </p:xfrm>
        <a:graphic>
          <a:graphicData uri="http://schemas.openxmlformats.org/presentationml/2006/ole">
            <mc:AlternateContent xmlns:mc="http://schemas.openxmlformats.org/markup-compatibility/2006">
              <mc:Choice xmlns:v="urn:schemas-microsoft-com:vml" Requires="v">
                <p:oleObj spid="_x0000_s6152" name="Equation" r:id="rId16" imgW="965200" imgH="381000" progId="Equation.DSMT4">
                  <p:embed/>
                </p:oleObj>
              </mc:Choice>
              <mc:Fallback>
                <p:oleObj name="Equation" r:id="rId16" imgW="965200" imgH="381000" progId="Equation.DSMT4">
                  <p:embed/>
                  <p:pic>
                    <p:nvPicPr>
                      <p:cNvPr id="11" name="Object 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486548" y="944871"/>
                        <a:ext cx="730250" cy="2873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9"/>
          <p:cNvGraphicFramePr>
            <a:graphicFrameLocks noChangeAspect="1"/>
          </p:cNvGraphicFramePr>
          <p:nvPr/>
        </p:nvGraphicFramePr>
        <p:xfrm>
          <a:off x="747976" y="2701000"/>
          <a:ext cx="2032000" cy="469900"/>
        </p:xfrm>
        <a:graphic>
          <a:graphicData uri="http://schemas.openxmlformats.org/presentationml/2006/ole">
            <mc:AlternateContent xmlns:mc="http://schemas.openxmlformats.org/markup-compatibility/2006">
              <mc:Choice xmlns:v="urn:schemas-microsoft-com:vml" Requires="v">
                <p:oleObj spid="_x0000_s6153" name="Equation" r:id="rId18" imgW="2527300" imgH="584200" progId="Equation.DSMT4">
                  <p:embed/>
                </p:oleObj>
              </mc:Choice>
              <mc:Fallback>
                <p:oleObj name="Equation" r:id="rId18" imgW="2527300" imgH="584200" progId="Equation.DSMT4">
                  <p:embed/>
                  <p:pic>
                    <p:nvPicPr>
                      <p:cNvPr id="12" name="Object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747976" y="2701000"/>
                        <a:ext cx="20320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9"/>
          <p:cNvGraphicFramePr>
            <a:graphicFrameLocks noChangeAspect="1"/>
          </p:cNvGraphicFramePr>
          <p:nvPr/>
        </p:nvGraphicFramePr>
        <p:xfrm>
          <a:off x="764452" y="3222339"/>
          <a:ext cx="622300" cy="306388"/>
        </p:xfrm>
        <a:graphic>
          <a:graphicData uri="http://schemas.openxmlformats.org/presentationml/2006/ole">
            <mc:AlternateContent xmlns:mc="http://schemas.openxmlformats.org/markup-compatibility/2006">
              <mc:Choice xmlns:v="urn:schemas-microsoft-com:vml" Requires="v">
                <p:oleObj spid="_x0000_s6154" name="Equation" r:id="rId20" imgW="774364" imgH="380835" progId="Equation.DSMT4">
                  <p:embed/>
                </p:oleObj>
              </mc:Choice>
              <mc:Fallback>
                <p:oleObj name="Equation" r:id="rId20" imgW="774364" imgH="380835" progId="Equation.DSMT4">
                  <p:embed/>
                  <p:pic>
                    <p:nvPicPr>
                      <p:cNvPr id="13" name="Object 9"/>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64452" y="3222339"/>
                        <a:ext cx="622300" cy="306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9"/>
          <p:cNvGraphicFramePr>
            <a:graphicFrameLocks noChangeAspect="1"/>
          </p:cNvGraphicFramePr>
          <p:nvPr/>
        </p:nvGraphicFramePr>
        <p:xfrm>
          <a:off x="3981759" y="2177742"/>
          <a:ext cx="2114550" cy="481012"/>
        </p:xfrm>
        <a:graphic>
          <a:graphicData uri="http://schemas.openxmlformats.org/presentationml/2006/ole">
            <mc:AlternateContent xmlns:mc="http://schemas.openxmlformats.org/markup-compatibility/2006">
              <mc:Choice xmlns:v="urn:schemas-microsoft-com:vml" Requires="v">
                <p:oleObj spid="_x0000_s6155" name="Equation" r:id="rId22" imgW="2628900" imgH="596900" progId="Equation.DSMT4">
                  <p:embed/>
                </p:oleObj>
              </mc:Choice>
              <mc:Fallback>
                <p:oleObj name="Equation" r:id="rId22" imgW="2628900" imgH="596900" progId="Equation.DSMT4">
                  <p:embed/>
                  <p:pic>
                    <p:nvPicPr>
                      <p:cNvPr id="14" name="Object 9"/>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981759" y="2177742"/>
                        <a:ext cx="2114550" cy="4810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9"/>
          <p:cNvGraphicFramePr>
            <a:graphicFrameLocks noChangeAspect="1"/>
          </p:cNvGraphicFramePr>
          <p:nvPr/>
        </p:nvGraphicFramePr>
        <p:xfrm>
          <a:off x="3984887" y="2726187"/>
          <a:ext cx="2339975" cy="469900"/>
        </p:xfrm>
        <a:graphic>
          <a:graphicData uri="http://schemas.openxmlformats.org/presentationml/2006/ole">
            <mc:AlternateContent xmlns:mc="http://schemas.openxmlformats.org/markup-compatibility/2006">
              <mc:Choice xmlns:v="urn:schemas-microsoft-com:vml" Requires="v">
                <p:oleObj spid="_x0000_s6156" name="Equation" r:id="rId24" imgW="2908300" imgH="584200" progId="Equation.DSMT4">
                  <p:embed/>
                </p:oleObj>
              </mc:Choice>
              <mc:Fallback>
                <p:oleObj name="Equation" r:id="rId24" imgW="2908300" imgH="584200" progId="Equation.DSMT4">
                  <p:embed/>
                  <p:pic>
                    <p:nvPicPr>
                      <p:cNvPr id="15" name="Object 9"/>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984887" y="2726187"/>
                        <a:ext cx="2339975"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9"/>
          <p:cNvGraphicFramePr>
            <a:graphicFrameLocks noChangeAspect="1"/>
          </p:cNvGraphicFramePr>
          <p:nvPr/>
        </p:nvGraphicFramePr>
        <p:xfrm>
          <a:off x="3980351" y="3232173"/>
          <a:ext cx="1317625" cy="419100"/>
        </p:xfrm>
        <a:graphic>
          <a:graphicData uri="http://schemas.openxmlformats.org/presentationml/2006/ole">
            <mc:AlternateContent xmlns:mc="http://schemas.openxmlformats.org/markup-compatibility/2006">
              <mc:Choice xmlns:v="urn:schemas-microsoft-com:vml" Requires="v">
                <p:oleObj spid="_x0000_s6157" name="Equation" r:id="rId26" imgW="1638300" imgH="520700" progId="Equation.DSMT4">
                  <p:embed/>
                </p:oleObj>
              </mc:Choice>
              <mc:Fallback>
                <p:oleObj name="Equation" r:id="rId26" imgW="1638300" imgH="520700" progId="Equation.DSMT4">
                  <p:embed/>
                  <p:pic>
                    <p:nvPicPr>
                      <p:cNvPr id="16" name="Object 9"/>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980351" y="3232173"/>
                        <a:ext cx="1317625"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5"/>
          <p:cNvGraphicFramePr>
            <a:graphicFrameLocks noChangeAspect="1"/>
          </p:cNvGraphicFramePr>
          <p:nvPr/>
        </p:nvGraphicFramePr>
        <p:xfrm>
          <a:off x="103188" y="4806950"/>
          <a:ext cx="876300" cy="288925"/>
        </p:xfrm>
        <a:graphic>
          <a:graphicData uri="http://schemas.openxmlformats.org/presentationml/2006/ole">
            <mc:AlternateContent xmlns:mc="http://schemas.openxmlformats.org/markup-compatibility/2006">
              <mc:Choice xmlns:v="urn:schemas-microsoft-com:vml" Requires="v">
                <p:oleObj spid="_x0000_s6158" name="Equation" r:id="rId28" imgW="1155700" imgH="381000" progId="Equation.DSMT4">
                  <p:embed/>
                </p:oleObj>
              </mc:Choice>
              <mc:Fallback>
                <p:oleObj name="Equation" r:id="rId28" imgW="1155700" imgH="381000" progId="Equation.DSMT4">
                  <p:embed/>
                  <p:pic>
                    <p:nvPicPr>
                      <p:cNvPr id="17" name="Object 5"/>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103188" y="4806950"/>
                        <a:ext cx="876300" cy="288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6"/>
          <p:cNvGraphicFramePr>
            <a:graphicFrameLocks noChangeAspect="1"/>
          </p:cNvGraphicFramePr>
          <p:nvPr/>
        </p:nvGraphicFramePr>
        <p:xfrm>
          <a:off x="1152811" y="4807590"/>
          <a:ext cx="998538" cy="287337"/>
        </p:xfrm>
        <a:graphic>
          <a:graphicData uri="http://schemas.openxmlformats.org/presentationml/2006/ole">
            <mc:AlternateContent xmlns:mc="http://schemas.openxmlformats.org/markup-compatibility/2006">
              <mc:Choice xmlns:v="urn:schemas-microsoft-com:vml" Requires="v">
                <p:oleObj spid="_x0000_s6159" name="Equation" r:id="rId30" imgW="1320227" imgH="380835" progId="Equation.DSMT4">
                  <p:embed/>
                </p:oleObj>
              </mc:Choice>
              <mc:Fallback>
                <p:oleObj name="Equation" r:id="rId30" imgW="1320227" imgH="380835" progId="Equation.DSMT4">
                  <p:embed/>
                  <p:pic>
                    <p:nvPicPr>
                      <p:cNvPr id="18" name="Object 6"/>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1152811" y="4807590"/>
                        <a:ext cx="998538" cy="2873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6"/>
          <p:cNvGraphicFramePr>
            <a:graphicFrameLocks noChangeAspect="1"/>
          </p:cNvGraphicFramePr>
          <p:nvPr/>
        </p:nvGraphicFramePr>
        <p:xfrm>
          <a:off x="2331684" y="4810125"/>
          <a:ext cx="912813" cy="287338"/>
        </p:xfrm>
        <a:graphic>
          <a:graphicData uri="http://schemas.openxmlformats.org/presentationml/2006/ole">
            <mc:AlternateContent xmlns:mc="http://schemas.openxmlformats.org/markup-compatibility/2006">
              <mc:Choice xmlns:v="urn:schemas-microsoft-com:vml" Requires="v">
                <p:oleObj spid="_x0000_s6160" name="Equation" r:id="rId32" imgW="1206500" imgH="381000" progId="Equation.DSMT4">
                  <p:embed/>
                </p:oleObj>
              </mc:Choice>
              <mc:Fallback>
                <p:oleObj name="Equation" r:id="rId32" imgW="1206500" imgH="381000" progId="Equation.DSMT4">
                  <p:embed/>
                  <p:pic>
                    <p:nvPicPr>
                      <p:cNvPr id="20" name="Object 6"/>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2331684" y="4810125"/>
                        <a:ext cx="912813" cy="2873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82" name="Object 18"/>
          <p:cNvGraphicFramePr>
            <a:graphicFrameLocks noChangeAspect="1"/>
          </p:cNvGraphicFramePr>
          <p:nvPr/>
        </p:nvGraphicFramePr>
        <p:xfrm>
          <a:off x="3896176" y="4829175"/>
          <a:ext cx="2214562" cy="585788"/>
        </p:xfrm>
        <a:graphic>
          <a:graphicData uri="http://schemas.openxmlformats.org/presentationml/2006/ole">
            <mc:AlternateContent xmlns:mc="http://schemas.openxmlformats.org/markup-compatibility/2006">
              <mc:Choice xmlns:v="urn:schemas-microsoft-com:vml" Requires="v">
                <p:oleObj spid="_x0000_s6161" name="Equation" r:id="rId34" imgW="3898900" imgH="1028700" progId="Equation.DSMT4">
                  <p:embed/>
                </p:oleObj>
              </mc:Choice>
              <mc:Fallback>
                <p:oleObj name="Equation" r:id="rId34" imgW="3898900" imgH="1028700" progId="Equation.DSMT4">
                  <p:embed/>
                  <p:pic>
                    <p:nvPicPr>
                      <p:cNvPr id="11282" name="Object 18"/>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3896176" y="4829175"/>
                        <a:ext cx="2214562" cy="585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18"/>
          <p:cNvGraphicFramePr>
            <a:graphicFrameLocks noChangeAspect="1"/>
          </p:cNvGraphicFramePr>
          <p:nvPr/>
        </p:nvGraphicFramePr>
        <p:xfrm>
          <a:off x="3748441" y="5459413"/>
          <a:ext cx="3417888" cy="585787"/>
        </p:xfrm>
        <a:graphic>
          <a:graphicData uri="http://schemas.openxmlformats.org/presentationml/2006/ole">
            <mc:AlternateContent xmlns:mc="http://schemas.openxmlformats.org/markup-compatibility/2006">
              <mc:Choice xmlns:v="urn:schemas-microsoft-com:vml" Requires="v">
                <p:oleObj spid="_x0000_s6162" name="Equation" r:id="rId36" imgW="6019800" imgH="1028700" progId="Equation.DSMT4">
                  <p:embed/>
                </p:oleObj>
              </mc:Choice>
              <mc:Fallback>
                <p:oleObj name="Equation" r:id="rId36" imgW="6019800" imgH="1028700" progId="Equation.DSMT4">
                  <p:embed/>
                  <p:pic>
                    <p:nvPicPr>
                      <p:cNvPr id="22" name="Object 18"/>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3748441" y="5459413"/>
                        <a:ext cx="3417888" cy="585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 name="Object 18"/>
          <p:cNvGraphicFramePr>
            <a:graphicFrameLocks noChangeAspect="1"/>
          </p:cNvGraphicFramePr>
          <p:nvPr/>
        </p:nvGraphicFramePr>
        <p:xfrm>
          <a:off x="4169061" y="6200775"/>
          <a:ext cx="1536700" cy="333375"/>
        </p:xfrm>
        <a:graphic>
          <a:graphicData uri="http://schemas.openxmlformats.org/presentationml/2006/ole">
            <mc:AlternateContent xmlns:mc="http://schemas.openxmlformats.org/markup-compatibility/2006">
              <mc:Choice xmlns:v="urn:schemas-microsoft-com:vml" Requires="v">
                <p:oleObj spid="_x0000_s6163" name="Equation" r:id="rId38" imgW="2705100" imgH="584200" progId="Equation.DSMT4">
                  <p:embed/>
                </p:oleObj>
              </mc:Choice>
              <mc:Fallback>
                <p:oleObj name="Equation" r:id="rId38" imgW="2705100" imgH="584200" progId="Equation.DSMT4">
                  <p:embed/>
                  <p:pic>
                    <p:nvPicPr>
                      <p:cNvPr id="23" name="Object 18"/>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4169061" y="6200775"/>
                        <a:ext cx="153670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 name="Object 18"/>
          <p:cNvGraphicFramePr>
            <a:graphicFrameLocks noChangeAspect="1"/>
          </p:cNvGraphicFramePr>
          <p:nvPr/>
        </p:nvGraphicFramePr>
        <p:xfrm>
          <a:off x="5718104" y="6164854"/>
          <a:ext cx="1679977" cy="372423"/>
        </p:xfrm>
        <a:graphic>
          <a:graphicData uri="http://schemas.openxmlformats.org/presentationml/2006/ole">
            <mc:AlternateContent xmlns:mc="http://schemas.openxmlformats.org/markup-compatibility/2006">
              <mc:Choice xmlns:v="urn:schemas-microsoft-com:vml" Requires="v">
                <p:oleObj spid="_x0000_s6164" name="Equation" r:id="rId40" imgW="1727200" imgH="381000" progId="Equation.DSMT4">
                  <p:embed/>
                </p:oleObj>
              </mc:Choice>
              <mc:Fallback>
                <p:oleObj name="Equation" r:id="rId40" imgW="1727200" imgH="381000" progId="Equation.DSMT4">
                  <p:embed/>
                  <p:pic>
                    <p:nvPicPr>
                      <p:cNvPr id="24" name="Object 18"/>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5718104" y="6164854"/>
                        <a:ext cx="1679977" cy="37242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a:t>© Copyright all rights reserved to Homework depot: </a:t>
            </a:r>
            <a:r>
              <a:rPr lang="en-US" sz="1000">
                <a:hlinkClick r:id="rId42"/>
              </a:rPr>
              <a:t>www.BCMath.ca</a:t>
            </a:r>
            <a:r>
              <a:rPr lang="en-US" sz="1000"/>
              <a:t> </a:t>
            </a:r>
          </a:p>
        </p:txBody>
      </p:sp>
    </p:spTree>
    <p:extLst>
      <p:ext uri="{BB962C8B-B14F-4D97-AF65-F5344CB8AC3E}">
        <p14:creationId xmlns:p14="http://schemas.microsoft.com/office/powerpoint/2010/main" val="17761069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animEffect transition="in" filter="blinds(horizontal)">
                                      <p:cBhvr>
                                        <p:cTn id="7" dur="500"/>
                                        <p:tgtEl>
                                          <p:spTgt spid="1024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0246"/>
                                        </p:tgtEl>
                                        <p:attrNameLst>
                                          <p:attrName>style.visibility</p:attrName>
                                        </p:attrNameLst>
                                      </p:cBhvr>
                                      <p:to>
                                        <p:strVal val="visible"/>
                                      </p:to>
                                    </p:set>
                                    <p:animEffect transition="in" filter="blinds(horizontal)">
                                      <p:cBhvr>
                                        <p:cTn id="12" dur="500"/>
                                        <p:tgtEl>
                                          <p:spTgt spid="1024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linds(horizont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247"/>
                                        </p:tgtEl>
                                        <p:attrNameLst>
                                          <p:attrName>style.visibility</p:attrName>
                                        </p:attrNameLst>
                                      </p:cBhvr>
                                      <p:to>
                                        <p:strVal val="visible"/>
                                      </p:to>
                                    </p:set>
                                    <p:animEffect transition="in" filter="blinds(horizontal)">
                                      <p:cBhvr>
                                        <p:cTn id="22" dur="500"/>
                                        <p:tgtEl>
                                          <p:spTgt spid="1024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248"/>
                                        </p:tgtEl>
                                        <p:attrNameLst>
                                          <p:attrName>style.visibility</p:attrName>
                                        </p:attrNameLst>
                                      </p:cBhvr>
                                      <p:to>
                                        <p:strVal val="visible"/>
                                      </p:to>
                                    </p:set>
                                    <p:animEffect transition="in" filter="blinds(horizontal)">
                                      <p:cBhvr>
                                        <p:cTn id="27" dur="500"/>
                                        <p:tgtEl>
                                          <p:spTgt spid="1024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0249"/>
                                        </p:tgtEl>
                                        <p:attrNameLst>
                                          <p:attrName>style.visibility</p:attrName>
                                        </p:attrNameLst>
                                      </p:cBhvr>
                                      <p:to>
                                        <p:strVal val="visible"/>
                                      </p:to>
                                    </p:set>
                                    <p:animEffect transition="in" filter="blinds(horizontal)">
                                      <p:cBhvr>
                                        <p:cTn id="32" dur="500"/>
                                        <p:tgtEl>
                                          <p:spTgt spid="1024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linds(horizontal)">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linds(horizontal)">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blinds(horizontal)">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blinds(horizontal)">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blinds(horizontal)">
                                      <p:cBhvr>
                                        <p:cTn id="62" dur="500"/>
                                        <p:tgtEl>
                                          <p:spTgt spid="17"/>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blinds(horizontal)">
                                      <p:cBhvr>
                                        <p:cTn id="67" dur="500"/>
                                        <p:tgtEl>
                                          <p:spTgt spid="18"/>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20"/>
                                        </p:tgtEl>
                                        <p:attrNameLst>
                                          <p:attrName>style.visibility</p:attrName>
                                        </p:attrNameLst>
                                      </p:cBhvr>
                                      <p:to>
                                        <p:strVal val="visible"/>
                                      </p:to>
                                    </p:set>
                                    <p:animEffect transition="in" filter="blinds(horizontal)">
                                      <p:cBhvr>
                                        <p:cTn id="72" dur="500"/>
                                        <p:tgtEl>
                                          <p:spTgt spid="20"/>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11282"/>
                                        </p:tgtEl>
                                        <p:attrNameLst>
                                          <p:attrName>style.visibility</p:attrName>
                                        </p:attrNameLst>
                                      </p:cBhvr>
                                      <p:to>
                                        <p:strVal val="visible"/>
                                      </p:to>
                                    </p:set>
                                    <p:animEffect transition="in" filter="blinds(horizontal)">
                                      <p:cBhvr>
                                        <p:cTn id="77" dur="500"/>
                                        <p:tgtEl>
                                          <p:spTgt spid="11282"/>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nodeType="clickEffect">
                                  <p:stCondLst>
                                    <p:cond delay="0"/>
                                  </p:stCondLst>
                                  <p:childTnLst>
                                    <p:set>
                                      <p:cBhvr>
                                        <p:cTn id="81" dur="1" fill="hold">
                                          <p:stCondLst>
                                            <p:cond delay="0"/>
                                          </p:stCondLst>
                                        </p:cTn>
                                        <p:tgtEl>
                                          <p:spTgt spid="22"/>
                                        </p:tgtEl>
                                        <p:attrNameLst>
                                          <p:attrName>style.visibility</p:attrName>
                                        </p:attrNameLst>
                                      </p:cBhvr>
                                      <p:to>
                                        <p:strVal val="visible"/>
                                      </p:to>
                                    </p:set>
                                    <p:animEffect transition="in" filter="blinds(horizontal)">
                                      <p:cBhvr>
                                        <p:cTn id="82" dur="500"/>
                                        <p:tgtEl>
                                          <p:spTgt spid="22"/>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23"/>
                                        </p:tgtEl>
                                        <p:attrNameLst>
                                          <p:attrName>style.visibility</p:attrName>
                                        </p:attrNameLst>
                                      </p:cBhvr>
                                      <p:to>
                                        <p:strVal val="visible"/>
                                      </p:to>
                                    </p:set>
                                    <p:animEffect transition="in" filter="blinds(horizontal)">
                                      <p:cBhvr>
                                        <p:cTn id="87" dur="500"/>
                                        <p:tgtEl>
                                          <p:spTgt spid="23"/>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nodeType="clickEffect">
                                  <p:stCondLst>
                                    <p:cond delay="0"/>
                                  </p:stCondLst>
                                  <p:childTnLst>
                                    <p:set>
                                      <p:cBhvr>
                                        <p:cTn id="91" dur="1" fill="hold">
                                          <p:stCondLst>
                                            <p:cond delay="0"/>
                                          </p:stCondLst>
                                        </p:cTn>
                                        <p:tgtEl>
                                          <p:spTgt spid="24"/>
                                        </p:tgtEl>
                                        <p:attrNameLst>
                                          <p:attrName>style.visibility</p:attrName>
                                        </p:attrNameLst>
                                      </p:cBhvr>
                                      <p:to>
                                        <p:strVal val="visible"/>
                                      </p:to>
                                    </p:set>
                                    <p:animEffect transition="in" filter="blinds(horizontal)">
                                      <p:cBhvr>
                                        <p:cTn id="92"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97892" y="206399"/>
            <a:ext cx="8482083" cy="544228"/>
          </a:xfrm>
        </p:spPr>
        <p:txBody>
          <a:bodyPr>
            <a:normAutofit fontScale="90000"/>
          </a:bodyPr>
          <a:lstStyle/>
          <a:p>
            <a:r>
              <a:rPr lang="en-CA" dirty="0"/>
              <a:t>Ex: Find the Sum of the arithmetic series:</a:t>
            </a:r>
          </a:p>
        </p:txBody>
      </p:sp>
      <p:graphicFrame>
        <p:nvGraphicFramePr>
          <p:cNvPr id="14340" name="Object 4"/>
          <p:cNvGraphicFramePr>
            <a:graphicFrameLocks noChangeAspect="1"/>
          </p:cNvGraphicFramePr>
          <p:nvPr/>
        </p:nvGraphicFramePr>
        <p:xfrm>
          <a:off x="392682" y="757069"/>
          <a:ext cx="3401396" cy="363138"/>
        </p:xfrm>
        <a:graphic>
          <a:graphicData uri="http://schemas.openxmlformats.org/presentationml/2006/ole">
            <mc:AlternateContent xmlns:mc="http://schemas.openxmlformats.org/markup-compatibility/2006">
              <mc:Choice xmlns:v="urn:schemas-microsoft-com:vml" Requires="v">
                <p:oleObj spid="_x0000_s7170" name="Equation" r:id="rId4" imgW="3568700" imgH="381000" progId="Equation.DSMT4">
                  <p:embed/>
                </p:oleObj>
              </mc:Choice>
              <mc:Fallback>
                <p:oleObj name="Equation" r:id="rId4" imgW="3568700" imgH="381000" progId="Equation.DSMT4">
                  <p:embed/>
                  <p:pic>
                    <p:nvPicPr>
                      <p:cNvPr id="1434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2682" y="757069"/>
                        <a:ext cx="3401396" cy="3631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4767358" y="777543"/>
          <a:ext cx="708555" cy="291187"/>
        </p:xfrm>
        <a:graphic>
          <a:graphicData uri="http://schemas.openxmlformats.org/presentationml/2006/ole">
            <mc:AlternateContent xmlns:mc="http://schemas.openxmlformats.org/markup-compatibility/2006">
              <mc:Choice xmlns:v="urn:schemas-microsoft-com:vml" Requires="v">
                <p:oleObj spid="_x0000_s7171" name="Equation" r:id="rId6" imgW="927100" imgH="381000" progId="Equation.DSMT4">
                  <p:embed/>
                </p:oleObj>
              </mc:Choice>
              <mc:Fallback>
                <p:oleObj name="Equation" r:id="rId6" imgW="927100" imgH="381000" progId="Equation.DSMT4">
                  <p:embed/>
                  <p:pic>
                    <p:nvPicPr>
                      <p:cNvPr id="14341"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67358" y="777543"/>
                        <a:ext cx="708555" cy="291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5740353" y="777543"/>
          <a:ext cx="795911" cy="291187"/>
        </p:xfrm>
        <a:graphic>
          <a:graphicData uri="http://schemas.openxmlformats.org/presentationml/2006/ole">
            <mc:AlternateContent xmlns:mc="http://schemas.openxmlformats.org/markup-compatibility/2006">
              <mc:Choice xmlns:v="urn:schemas-microsoft-com:vml" Requires="v">
                <p:oleObj spid="_x0000_s7172" name="Equation" r:id="rId8" imgW="1040948" imgH="380835" progId="Equation.DSMT4">
                  <p:embed/>
                </p:oleObj>
              </mc:Choice>
              <mc:Fallback>
                <p:oleObj name="Equation" r:id="rId8" imgW="1040948" imgH="380835" progId="Equation.DSMT4">
                  <p:embed/>
                  <p:pic>
                    <p:nvPicPr>
                      <p:cNvPr id="14342"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40353" y="777543"/>
                        <a:ext cx="795911" cy="291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3" name="Object 7"/>
          <p:cNvGraphicFramePr>
            <a:graphicFrameLocks noChangeAspect="1"/>
          </p:cNvGraphicFramePr>
          <p:nvPr/>
        </p:nvGraphicFramePr>
        <p:xfrm>
          <a:off x="7848979" y="738093"/>
          <a:ext cx="752475" cy="327025"/>
        </p:xfrm>
        <a:graphic>
          <a:graphicData uri="http://schemas.openxmlformats.org/presentationml/2006/ole">
            <mc:AlternateContent xmlns:mc="http://schemas.openxmlformats.org/markup-compatibility/2006">
              <mc:Choice xmlns:v="urn:schemas-microsoft-com:vml" Requires="v">
                <p:oleObj spid="_x0000_s7173" name="Equation" r:id="rId10" imgW="876300" imgH="381000" progId="Equation.DSMT4">
                  <p:embed/>
                </p:oleObj>
              </mc:Choice>
              <mc:Fallback>
                <p:oleObj name="Equation" r:id="rId10" imgW="876300" imgH="381000" progId="Equation.DSMT4">
                  <p:embed/>
                  <p:pic>
                    <p:nvPicPr>
                      <p:cNvPr id="14343"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848979" y="738093"/>
                        <a:ext cx="752475" cy="327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4" name="Object 8"/>
          <p:cNvGraphicFramePr>
            <a:graphicFrameLocks noChangeAspect="1"/>
          </p:cNvGraphicFramePr>
          <p:nvPr/>
        </p:nvGraphicFramePr>
        <p:xfrm>
          <a:off x="6733417" y="777543"/>
          <a:ext cx="718261" cy="291187"/>
        </p:xfrm>
        <a:graphic>
          <a:graphicData uri="http://schemas.openxmlformats.org/presentationml/2006/ole">
            <mc:AlternateContent xmlns:mc="http://schemas.openxmlformats.org/markup-compatibility/2006">
              <mc:Choice xmlns:v="urn:schemas-microsoft-com:vml" Requires="v">
                <p:oleObj spid="_x0000_s7174" name="Equation" r:id="rId12" imgW="939392" imgH="380835" progId="Equation.DSMT4">
                  <p:embed/>
                </p:oleObj>
              </mc:Choice>
              <mc:Fallback>
                <p:oleObj name="Equation" r:id="rId12" imgW="939392" imgH="380835" progId="Equation.DSMT4">
                  <p:embed/>
                  <p:pic>
                    <p:nvPicPr>
                      <p:cNvPr id="14344"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733417" y="777543"/>
                        <a:ext cx="718261" cy="291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45" name="Text Box 9"/>
          <p:cNvSpPr txBox="1">
            <a:spLocks noChangeArrowheads="1"/>
          </p:cNvSpPr>
          <p:nvPr/>
        </p:nvSpPr>
        <p:spPr bwMode="auto">
          <a:xfrm>
            <a:off x="241962" y="1329709"/>
            <a:ext cx="472582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CA" sz="2000" dirty="0">
                <a:solidFill>
                  <a:srgbClr val="FF0000"/>
                </a:solidFill>
              </a:rPr>
              <a:t>Find out how many terms there are by using the General Term formula:</a:t>
            </a:r>
          </a:p>
        </p:txBody>
      </p:sp>
      <p:graphicFrame>
        <p:nvGraphicFramePr>
          <p:cNvPr id="14346" name="Object 10"/>
          <p:cNvGraphicFramePr>
            <a:graphicFrameLocks noChangeAspect="1"/>
          </p:cNvGraphicFramePr>
          <p:nvPr/>
        </p:nvGraphicFramePr>
        <p:xfrm>
          <a:off x="668616" y="2038875"/>
          <a:ext cx="2019993" cy="414389"/>
        </p:xfrm>
        <a:graphic>
          <a:graphicData uri="http://schemas.openxmlformats.org/presentationml/2006/ole">
            <mc:AlternateContent xmlns:mc="http://schemas.openxmlformats.org/markup-compatibility/2006">
              <mc:Choice xmlns:v="urn:schemas-microsoft-com:vml" Requires="v">
                <p:oleObj spid="_x0000_s7175" name="Equation" r:id="rId14" imgW="2844800" imgH="584200" progId="Equation.DSMT4">
                  <p:embed/>
                </p:oleObj>
              </mc:Choice>
              <mc:Fallback>
                <p:oleObj name="Equation" r:id="rId14" imgW="2844800" imgH="584200" progId="Equation.DSMT4">
                  <p:embed/>
                  <p:pic>
                    <p:nvPicPr>
                      <p:cNvPr id="14346" name="Object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68616" y="2038875"/>
                        <a:ext cx="2019993" cy="41438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47" name="Text Box 11"/>
          <p:cNvSpPr txBox="1">
            <a:spLocks noChangeArrowheads="1"/>
          </p:cNvSpPr>
          <p:nvPr/>
        </p:nvSpPr>
        <p:spPr bwMode="auto">
          <a:xfrm>
            <a:off x="5315234" y="1392285"/>
            <a:ext cx="3097213"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CA" sz="2000" dirty="0">
                <a:solidFill>
                  <a:srgbClr val="FF0000"/>
                </a:solidFill>
              </a:rPr>
              <a:t>Find the Sum with the Formula:</a:t>
            </a:r>
          </a:p>
        </p:txBody>
      </p:sp>
      <p:graphicFrame>
        <p:nvGraphicFramePr>
          <p:cNvPr id="14348" name="Object 12"/>
          <p:cNvGraphicFramePr>
            <a:graphicFrameLocks noChangeAspect="1"/>
          </p:cNvGraphicFramePr>
          <p:nvPr/>
        </p:nvGraphicFramePr>
        <p:xfrm>
          <a:off x="5386674" y="2079057"/>
          <a:ext cx="1587334" cy="688061"/>
        </p:xfrm>
        <a:graphic>
          <a:graphicData uri="http://schemas.openxmlformats.org/presentationml/2006/ole">
            <mc:AlternateContent xmlns:mc="http://schemas.openxmlformats.org/markup-compatibility/2006">
              <mc:Choice xmlns:v="urn:schemas-microsoft-com:vml" Requires="v">
                <p:oleObj spid="_x0000_s7176" name="Equation" r:id="rId16" imgW="2374900" imgH="1028700" progId="Equation.DSMT4">
                  <p:embed/>
                </p:oleObj>
              </mc:Choice>
              <mc:Fallback>
                <p:oleObj name="Equation" r:id="rId16" imgW="2374900" imgH="1028700" progId="Equation.DSMT4">
                  <p:embed/>
                  <p:pic>
                    <p:nvPicPr>
                      <p:cNvPr id="14348" name="Object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86674" y="2079057"/>
                        <a:ext cx="1587334" cy="68806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0"/>
          <p:cNvGraphicFramePr>
            <a:graphicFrameLocks noChangeAspect="1"/>
          </p:cNvGraphicFramePr>
          <p:nvPr/>
        </p:nvGraphicFramePr>
        <p:xfrm>
          <a:off x="580453" y="2519408"/>
          <a:ext cx="2065338" cy="414337"/>
        </p:xfrm>
        <a:graphic>
          <a:graphicData uri="http://schemas.openxmlformats.org/presentationml/2006/ole">
            <mc:AlternateContent xmlns:mc="http://schemas.openxmlformats.org/markup-compatibility/2006">
              <mc:Choice xmlns:v="urn:schemas-microsoft-com:vml" Requires="v">
                <p:oleObj spid="_x0000_s7177" name="Equation" r:id="rId18" imgW="2908300" imgH="584200" progId="Equation.DSMT4">
                  <p:embed/>
                </p:oleObj>
              </mc:Choice>
              <mc:Fallback>
                <p:oleObj name="Equation" r:id="rId18" imgW="2908300" imgH="584200" progId="Equation.DSMT4">
                  <p:embed/>
                  <p:pic>
                    <p:nvPicPr>
                      <p:cNvPr id="14" name="Object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80453" y="2519408"/>
                        <a:ext cx="2065338" cy="4143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0"/>
          <p:cNvGraphicFramePr>
            <a:graphicFrameLocks noChangeAspect="1"/>
          </p:cNvGraphicFramePr>
          <p:nvPr/>
        </p:nvGraphicFramePr>
        <p:xfrm>
          <a:off x="594718" y="2986727"/>
          <a:ext cx="1614488" cy="414338"/>
        </p:xfrm>
        <a:graphic>
          <a:graphicData uri="http://schemas.openxmlformats.org/presentationml/2006/ole">
            <mc:AlternateContent xmlns:mc="http://schemas.openxmlformats.org/markup-compatibility/2006">
              <mc:Choice xmlns:v="urn:schemas-microsoft-com:vml" Requires="v">
                <p:oleObj spid="_x0000_s7178" name="Equation" r:id="rId20" imgW="2273300" imgH="584200" progId="Equation.DSMT4">
                  <p:embed/>
                </p:oleObj>
              </mc:Choice>
              <mc:Fallback>
                <p:oleObj name="Equation" r:id="rId20" imgW="2273300" imgH="584200" progId="Equation.DSMT4">
                  <p:embed/>
                  <p:pic>
                    <p:nvPicPr>
                      <p:cNvPr id="15" name="Object 1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94718" y="2986727"/>
                        <a:ext cx="1614488" cy="4143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0"/>
          <p:cNvGraphicFramePr>
            <a:graphicFrameLocks noChangeAspect="1"/>
          </p:cNvGraphicFramePr>
          <p:nvPr/>
        </p:nvGraphicFramePr>
        <p:xfrm>
          <a:off x="637671" y="3484894"/>
          <a:ext cx="766762" cy="269875"/>
        </p:xfrm>
        <a:graphic>
          <a:graphicData uri="http://schemas.openxmlformats.org/presentationml/2006/ole">
            <mc:AlternateContent xmlns:mc="http://schemas.openxmlformats.org/markup-compatibility/2006">
              <mc:Choice xmlns:v="urn:schemas-microsoft-com:vml" Requires="v">
                <p:oleObj spid="_x0000_s7179" name="Equation" r:id="rId22" imgW="1079032" imgH="380835" progId="Equation.DSMT4">
                  <p:embed/>
                </p:oleObj>
              </mc:Choice>
              <mc:Fallback>
                <p:oleObj name="Equation" r:id="rId22" imgW="1079032" imgH="380835" progId="Equation.DSMT4">
                  <p:embed/>
                  <p:pic>
                    <p:nvPicPr>
                      <p:cNvPr id="16" name="Object 10"/>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37671" y="3484894"/>
                        <a:ext cx="766762" cy="269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12"/>
          <p:cNvGraphicFramePr>
            <a:graphicFrameLocks noChangeAspect="1"/>
          </p:cNvGraphicFramePr>
          <p:nvPr/>
        </p:nvGraphicFramePr>
        <p:xfrm>
          <a:off x="5325423" y="2967963"/>
          <a:ext cx="1935163" cy="688975"/>
        </p:xfrm>
        <a:graphic>
          <a:graphicData uri="http://schemas.openxmlformats.org/presentationml/2006/ole">
            <mc:AlternateContent xmlns:mc="http://schemas.openxmlformats.org/markup-compatibility/2006">
              <mc:Choice xmlns:v="urn:schemas-microsoft-com:vml" Requires="v">
                <p:oleObj spid="_x0000_s7180" name="Equation" r:id="rId24" imgW="2895600" imgH="1028700" progId="Equation.DSMT4">
                  <p:embed/>
                </p:oleObj>
              </mc:Choice>
              <mc:Fallback>
                <p:oleObj name="Equation" r:id="rId24" imgW="2895600" imgH="1028700" progId="Equation.DSMT4">
                  <p:embed/>
                  <p:pic>
                    <p:nvPicPr>
                      <p:cNvPr id="17" name="Object 1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325423" y="2967963"/>
                        <a:ext cx="1935163" cy="688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12"/>
          <p:cNvGraphicFramePr>
            <a:graphicFrameLocks noChangeAspect="1"/>
          </p:cNvGraphicFramePr>
          <p:nvPr>
            <p:extLst>
              <p:ext uri="{D42A27DB-BD31-4B8C-83A1-F6EECF244321}">
                <p14:modId xmlns:p14="http://schemas.microsoft.com/office/powerpoint/2010/main" val="3087288889"/>
              </p:ext>
            </p:extLst>
          </p:nvPr>
        </p:nvGraphicFramePr>
        <p:xfrm>
          <a:off x="7310438" y="3116263"/>
          <a:ext cx="1085850" cy="396875"/>
        </p:xfrm>
        <a:graphic>
          <a:graphicData uri="http://schemas.openxmlformats.org/presentationml/2006/ole">
            <mc:AlternateContent xmlns:mc="http://schemas.openxmlformats.org/markup-compatibility/2006">
              <mc:Choice xmlns:v="urn:schemas-microsoft-com:vml" Requires="v">
                <p:oleObj spid="_x0000_s7181" name="Equation" r:id="rId26" imgW="1041120" imgH="380880" progId="Equation.DSMT4">
                  <p:embed/>
                </p:oleObj>
              </mc:Choice>
              <mc:Fallback>
                <p:oleObj name="Equation" r:id="rId26" imgW="1041120" imgH="380880" progId="Equation.DSMT4">
                  <p:embed/>
                  <p:pic>
                    <p:nvPicPr>
                      <p:cNvPr id="18" name="Object 12"/>
                      <p:cNvPicPr>
                        <a:picLocks noChangeAspect="1" noChangeArrowheads="1"/>
                      </p:cNvPicPr>
                      <p:nvPr/>
                    </p:nvPicPr>
                    <p:blipFill>
                      <a:blip r:embed="rId27"/>
                      <a:srcRect/>
                      <a:stretch>
                        <a:fillRect/>
                      </a:stretch>
                    </p:blipFill>
                    <p:spPr bwMode="auto">
                      <a:xfrm>
                        <a:off x="7310438" y="3116263"/>
                        <a:ext cx="1085850"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4"/>
          <p:cNvGraphicFramePr>
            <a:graphicFrameLocks noChangeAspect="1"/>
          </p:cNvGraphicFramePr>
          <p:nvPr/>
        </p:nvGraphicFramePr>
        <p:xfrm>
          <a:off x="181805" y="4051963"/>
          <a:ext cx="6000632" cy="500960"/>
        </p:xfrm>
        <a:graphic>
          <a:graphicData uri="http://schemas.openxmlformats.org/presentationml/2006/ole">
            <mc:AlternateContent xmlns:mc="http://schemas.openxmlformats.org/markup-compatibility/2006">
              <mc:Choice xmlns:v="urn:schemas-microsoft-com:vml" Requires="v">
                <p:oleObj spid="_x0000_s7182" name="Equation" r:id="rId28" imgW="6997700" imgH="584200" progId="Equation.DSMT4">
                  <p:embed/>
                </p:oleObj>
              </mc:Choice>
              <mc:Fallback>
                <p:oleObj name="Equation" r:id="rId28" imgW="6997700" imgH="584200" progId="Equation.DSMT4">
                  <p:embed/>
                  <p:pic>
                    <p:nvPicPr>
                      <p:cNvPr id="19" name="Object 4"/>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181805" y="4051963"/>
                        <a:ext cx="6000632" cy="50096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Text Box 9"/>
          <p:cNvSpPr txBox="1">
            <a:spLocks noChangeArrowheads="1"/>
          </p:cNvSpPr>
          <p:nvPr/>
        </p:nvSpPr>
        <p:spPr bwMode="auto">
          <a:xfrm>
            <a:off x="189646" y="4566503"/>
            <a:ext cx="735756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CA" sz="2000" dirty="0">
                <a:solidFill>
                  <a:srgbClr val="FF0000"/>
                </a:solidFill>
              </a:rPr>
              <a:t>Since it’s an arithmetic series, then (</a:t>
            </a:r>
            <a:r>
              <a:rPr lang="en-CA" sz="2000" i="1" dirty="0">
                <a:solidFill>
                  <a:srgbClr val="FF0000"/>
                </a:solidFill>
              </a:rPr>
              <a:t>t</a:t>
            </a:r>
            <a:r>
              <a:rPr lang="en-CA" sz="2000" i="1" baseline="-25000" dirty="0">
                <a:solidFill>
                  <a:srgbClr val="FF0000"/>
                </a:solidFill>
              </a:rPr>
              <a:t>3</a:t>
            </a:r>
            <a:r>
              <a:rPr lang="en-CA" sz="2000" i="1" dirty="0">
                <a:solidFill>
                  <a:srgbClr val="FF0000"/>
                </a:solidFill>
              </a:rPr>
              <a:t> – t</a:t>
            </a:r>
            <a:r>
              <a:rPr lang="en-CA" sz="2000" i="1" baseline="-25000" dirty="0">
                <a:solidFill>
                  <a:srgbClr val="FF0000"/>
                </a:solidFill>
              </a:rPr>
              <a:t>2 </a:t>
            </a:r>
            <a:r>
              <a:rPr lang="en-CA" sz="2000" i="1" dirty="0">
                <a:solidFill>
                  <a:srgbClr val="FF0000"/>
                </a:solidFill>
              </a:rPr>
              <a:t>)= (t</a:t>
            </a:r>
            <a:r>
              <a:rPr lang="en-CA" sz="2000" i="1" baseline="-25000" dirty="0">
                <a:solidFill>
                  <a:srgbClr val="FF0000"/>
                </a:solidFill>
              </a:rPr>
              <a:t>4</a:t>
            </a:r>
            <a:r>
              <a:rPr lang="en-CA" sz="2000" i="1" dirty="0">
                <a:solidFill>
                  <a:srgbClr val="FF0000"/>
                </a:solidFill>
              </a:rPr>
              <a:t> – t</a:t>
            </a:r>
            <a:r>
              <a:rPr lang="en-CA" sz="2000" i="1" baseline="-25000" dirty="0">
                <a:solidFill>
                  <a:srgbClr val="FF0000"/>
                </a:solidFill>
              </a:rPr>
              <a:t>3 </a:t>
            </a:r>
            <a:r>
              <a:rPr lang="en-CA" sz="2000" i="1" dirty="0">
                <a:solidFill>
                  <a:srgbClr val="FF0000"/>
                </a:solidFill>
              </a:rPr>
              <a:t>) = d </a:t>
            </a:r>
          </a:p>
        </p:txBody>
      </p:sp>
      <p:graphicFrame>
        <p:nvGraphicFramePr>
          <p:cNvPr id="21" name="Object 4"/>
          <p:cNvGraphicFramePr>
            <a:graphicFrameLocks noChangeAspect="1"/>
          </p:cNvGraphicFramePr>
          <p:nvPr/>
        </p:nvGraphicFramePr>
        <p:xfrm>
          <a:off x="364652" y="4969112"/>
          <a:ext cx="4425713" cy="446541"/>
        </p:xfrm>
        <a:graphic>
          <a:graphicData uri="http://schemas.openxmlformats.org/presentationml/2006/ole">
            <mc:AlternateContent xmlns:mc="http://schemas.openxmlformats.org/markup-compatibility/2006">
              <mc:Choice xmlns:v="urn:schemas-microsoft-com:vml" Requires="v">
                <p:oleObj spid="_x0000_s7183" name="Equation" r:id="rId30" imgW="5778500" imgH="584200" progId="Equation.DSMT4">
                  <p:embed/>
                </p:oleObj>
              </mc:Choice>
              <mc:Fallback>
                <p:oleObj name="Equation" r:id="rId30" imgW="5778500" imgH="584200" progId="Equation.DSMT4">
                  <p:embed/>
                  <p:pic>
                    <p:nvPicPr>
                      <p:cNvPr id="21" name="Object 4"/>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64652" y="4969112"/>
                        <a:ext cx="4425713" cy="44654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4"/>
          <p:cNvGraphicFramePr>
            <a:graphicFrameLocks noChangeAspect="1"/>
          </p:cNvGraphicFramePr>
          <p:nvPr/>
        </p:nvGraphicFramePr>
        <p:xfrm>
          <a:off x="1460613" y="5472842"/>
          <a:ext cx="1828800" cy="290513"/>
        </p:xfrm>
        <a:graphic>
          <a:graphicData uri="http://schemas.openxmlformats.org/presentationml/2006/ole">
            <mc:AlternateContent xmlns:mc="http://schemas.openxmlformats.org/markup-compatibility/2006">
              <mc:Choice xmlns:v="urn:schemas-microsoft-com:vml" Requires="v">
                <p:oleObj spid="_x0000_s7184" name="Equation" r:id="rId32" imgW="2387600" imgH="381000" progId="Equation.DSMT4">
                  <p:embed/>
                </p:oleObj>
              </mc:Choice>
              <mc:Fallback>
                <p:oleObj name="Equation" r:id="rId32" imgW="2387600" imgH="381000" progId="Equation.DSMT4">
                  <p:embed/>
                  <p:pic>
                    <p:nvPicPr>
                      <p:cNvPr id="22" name="Object 4"/>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1460613" y="5472842"/>
                        <a:ext cx="1828800" cy="29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 name="Object 4"/>
          <p:cNvGraphicFramePr>
            <a:graphicFrameLocks noChangeAspect="1"/>
          </p:cNvGraphicFramePr>
          <p:nvPr/>
        </p:nvGraphicFramePr>
        <p:xfrm>
          <a:off x="2128423" y="5886164"/>
          <a:ext cx="690563" cy="279400"/>
        </p:xfrm>
        <a:graphic>
          <a:graphicData uri="http://schemas.openxmlformats.org/presentationml/2006/ole">
            <mc:AlternateContent xmlns:mc="http://schemas.openxmlformats.org/markup-compatibility/2006">
              <mc:Choice xmlns:v="urn:schemas-microsoft-com:vml" Requires="v">
                <p:oleObj spid="_x0000_s7185" name="Equation" r:id="rId34" imgW="901309" imgH="368140" progId="Equation.DSMT4">
                  <p:embed/>
                </p:oleObj>
              </mc:Choice>
              <mc:Fallback>
                <p:oleObj name="Equation" r:id="rId34" imgW="901309" imgH="368140" progId="Equation.DSMT4">
                  <p:embed/>
                  <p:pic>
                    <p:nvPicPr>
                      <p:cNvPr id="23" name="Object 4"/>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2128423" y="5886164"/>
                        <a:ext cx="690563"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 name="Object 5"/>
          <p:cNvGraphicFramePr>
            <a:graphicFrameLocks noChangeAspect="1"/>
          </p:cNvGraphicFramePr>
          <p:nvPr/>
        </p:nvGraphicFramePr>
        <p:xfrm>
          <a:off x="334109" y="6307159"/>
          <a:ext cx="708555" cy="291187"/>
        </p:xfrm>
        <a:graphic>
          <a:graphicData uri="http://schemas.openxmlformats.org/presentationml/2006/ole">
            <mc:AlternateContent xmlns:mc="http://schemas.openxmlformats.org/markup-compatibility/2006">
              <mc:Choice xmlns:v="urn:schemas-microsoft-com:vml" Requires="v">
                <p:oleObj spid="_x0000_s7186" name="Equation" r:id="rId36" imgW="927100" imgH="381000" progId="Equation.DSMT4">
                  <p:embed/>
                </p:oleObj>
              </mc:Choice>
              <mc:Fallback>
                <p:oleObj name="Equation" r:id="rId36" imgW="927100" imgH="381000" progId="Equation.DSMT4">
                  <p:embed/>
                  <p:pic>
                    <p:nvPicPr>
                      <p:cNvPr id="24" name="Object 5"/>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334109" y="6307159"/>
                        <a:ext cx="708555" cy="291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 name="Object 8"/>
          <p:cNvGraphicFramePr>
            <a:graphicFrameLocks noChangeAspect="1"/>
          </p:cNvGraphicFramePr>
          <p:nvPr/>
        </p:nvGraphicFramePr>
        <p:xfrm>
          <a:off x="1358475" y="6307159"/>
          <a:ext cx="718261" cy="291187"/>
        </p:xfrm>
        <a:graphic>
          <a:graphicData uri="http://schemas.openxmlformats.org/presentationml/2006/ole">
            <mc:AlternateContent xmlns:mc="http://schemas.openxmlformats.org/markup-compatibility/2006">
              <mc:Choice xmlns:v="urn:schemas-microsoft-com:vml" Requires="v">
                <p:oleObj spid="_x0000_s7187" name="Equation" r:id="rId38" imgW="939392" imgH="380835" progId="Equation.DSMT4">
                  <p:embed/>
                </p:oleObj>
              </mc:Choice>
              <mc:Fallback>
                <p:oleObj name="Equation" r:id="rId38" imgW="939392" imgH="380835" progId="Equation.DSMT4">
                  <p:embed/>
                  <p:pic>
                    <p:nvPicPr>
                      <p:cNvPr id="25" name="Object 8"/>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1358475" y="6307159"/>
                        <a:ext cx="718261" cy="291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8"/>
          <p:cNvGraphicFramePr>
            <a:graphicFrameLocks noChangeAspect="1"/>
          </p:cNvGraphicFramePr>
          <p:nvPr/>
        </p:nvGraphicFramePr>
        <p:xfrm>
          <a:off x="2336823" y="6309057"/>
          <a:ext cx="677863" cy="292100"/>
        </p:xfrm>
        <a:graphic>
          <a:graphicData uri="http://schemas.openxmlformats.org/presentationml/2006/ole">
            <mc:AlternateContent xmlns:mc="http://schemas.openxmlformats.org/markup-compatibility/2006">
              <mc:Choice xmlns:v="urn:schemas-microsoft-com:vml" Requires="v">
                <p:oleObj spid="_x0000_s7188" name="Equation" r:id="rId40" imgW="888614" imgH="380835" progId="Equation.DSMT4">
                  <p:embed/>
                </p:oleObj>
              </mc:Choice>
              <mc:Fallback>
                <p:oleObj name="Equation" r:id="rId40" imgW="888614" imgH="380835" progId="Equation.DSMT4">
                  <p:embed/>
                  <p:pic>
                    <p:nvPicPr>
                      <p:cNvPr id="26" name="Object 8"/>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2336823" y="6309057"/>
                        <a:ext cx="677863"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57" name="Object 21"/>
          <p:cNvGraphicFramePr>
            <a:graphicFrameLocks noChangeAspect="1"/>
          </p:cNvGraphicFramePr>
          <p:nvPr/>
        </p:nvGraphicFramePr>
        <p:xfrm>
          <a:off x="5301444" y="4924710"/>
          <a:ext cx="2214563" cy="585788"/>
        </p:xfrm>
        <a:graphic>
          <a:graphicData uri="http://schemas.openxmlformats.org/presentationml/2006/ole">
            <mc:AlternateContent xmlns:mc="http://schemas.openxmlformats.org/markup-compatibility/2006">
              <mc:Choice xmlns:v="urn:schemas-microsoft-com:vml" Requires="v">
                <p:oleObj spid="_x0000_s7189" name="Equation" r:id="rId42" imgW="3898900" imgH="1028700" progId="Equation.DSMT4">
                  <p:embed/>
                </p:oleObj>
              </mc:Choice>
              <mc:Fallback>
                <p:oleObj name="Equation" r:id="rId42" imgW="3898900" imgH="1028700" progId="Equation.DSMT4">
                  <p:embed/>
                  <p:pic>
                    <p:nvPicPr>
                      <p:cNvPr id="14357" name="Object 21"/>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5301444" y="4924710"/>
                        <a:ext cx="2214563" cy="585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58" name="Object 18"/>
          <p:cNvGraphicFramePr>
            <a:graphicFrameLocks noChangeAspect="1"/>
          </p:cNvGraphicFramePr>
          <p:nvPr/>
        </p:nvGraphicFramePr>
        <p:xfrm>
          <a:off x="5295659" y="5541323"/>
          <a:ext cx="2530475" cy="585788"/>
        </p:xfrm>
        <a:graphic>
          <a:graphicData uri="http://schemas.openxmlformats.org/presentationml/2006/ole">
            <mc:AlternateContent xmlns:mc="http://schemas.openxmlformats.org/markup-compatibility/2006">
              <mc:Choice xmlns:v="urn:schemas-microsoft-com:vml" Requires="v">
                <p:oleObj spid="_x0000_s7190" name="Equation" r:id="rId44" imgW="4457700" imgH="1028700" progId="Equation.DSMT4">
                  <p:embed/>
                </p:oleObj>
              </mc:Choice>
              <mc:Fallback>
                <p:oleObj name="Equation" r:id="rId44" imgW="4457700" imgH="1028700" progId="Equation.DSMT4">
                  <p:embed/>
                  <p:pic>
                    <p:nvPicPr>
                      <p:cNvPr id="14358" name="Object 18"/>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5295659" y="5541323"/>
                        <a:ext cx="2530475" cy="585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59" name="Object 18"/>
          <p:cNvGraphicFramePr>
            <a:graphicFrameLocks noChangeAspect="1"/>
          </p:cNvGraphicFramePr>
          <p:nvPr/>
        </p:nvGraphicFramePr>
        <p:xfrm>
          <a:off x="5582335" y="6336352"/>
          <a:ext cx="808037" cy="333375"/>
        </p:xfrm>
        <a:graphic>
          <a:graphicData uri="http://schemas.openxmlformats.org/presentationml/2006/ole">
            <mc:AlternateContent xmlns:mc="http://schemas.openxmlformats.org/markup-compatibility/2006">
              <mc:Choice xmlns:v="urn:schemas-microsoft-com:vml" Requires="v">
                <p:oleObj spid="_x0000_s7191" name="Equation" r:id="rId46" imgW="1422400" imgH="584200" progId="Equation.DSMT4">
                  <p:embed/>
                </p:oleObj>
              </mc:Choice>
              <mc:Fallback>
                <p:oleObj name="Equation" r:id="rId46" imgW="1422400" imgH="584200" progId="Equation.DSMT4">
                  <p:embed/>
                  <p:pic>
                    <p:nvPicPr>
                      <p:cNvPr id="14359" name="Object 18"/>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5582335" y="6336352"/>
                        <a:ext cx="808037"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60" name="Object 18"/>
          <p:cNvGraphicFramePr>
            <a:graphicFrameLocks noChangeAspect="1"/>
          </p:cNvGraphicFramePr>
          <p:nvPr>
            <p:extLst>
              <p:ext uri="{D42A27DB-BD31-4B8C-83A1-F6EECF244321}">
                <p14:modId xmlns:p14="http://schemas.microsoft.com/office/powerpoint/2010/main" val="2899433925"/>
              </p:ext>
            </p:extLst>
          </p:nvPr>
        </p:nvGraphicFramePr>
        <p:xfrm>
          <a:off x="6460193" y="6300456"/>
          <a:ext cx="1012825" cy="373062"/>
        </p:xfrm>
        <a:graphic>
          <a:graphicData uri="http://schemas.openxmlformats.org/presentationml/2006/ole">
            <mc:AlternateContent xmlns:mc="http://schemas.openxmlformats.org/markup-compatibility/2006">
              <mc:Choice xmlns:v="urn:schemas-microsoft-com:vml" Requires="v">
                <p:oleObj spid="_x0000_s7192" name="Equation" r:id="rId48" imgW="1041120" imgH="380880" progId="Equation.DSMT4">
                  <p:embed/>
                </p:oleObj>
              </mc:Choice>
              <mc:Fallback>
                <p:oleObj name="Equation" r:id="rId48" imgW="1041120" imgH="380880" progId="Equation.DSMT4">
                  <p:embed/>
                  <p:pic>
                    <p:nvPicPr>
                      <p:cNvPr id="14360" name="Object 18"/>
                      <p:cNvPicPr>
                        <a:picLocks noChangeAspect="1" noChangeArrowheads="1"/>
                      </p:cNvPicPr>
                      <p:nvPr/>
                    </p:nvPicPr>
                    <p:blipFill>
                      <a:blip r:embed="rId49"/>
                      <a:srcRect/>
                      <a:stretch>
                        <a:fillRect/>
                      </a:stretch>
                    </p:blipFill>
                    <p:spPr bwMode="auto">
                      <a:xfrm>
                        <a:off x="6460193" y="6300456"/>
                        <a:ext cx="1012825" cy="373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a:t>© Copyright all rights reserved to Homework depot: </a:t>
            </a:r>
            <a:r>
              <a:rPr lang="en-US" sz="1000">
                <a:hlinkClick r:id="rId50"/>
              </a:rPr>
              <a:t>www.BCMath.ca</a:t>
            </a:r>
            <a:r>
              <a:rPr lang="en-US" sz="1000"/>
              <a:t> </a:t>
            </a:r>
          </a:p>
        </p:txBody>
      </p:sp>
    </p:spTree>
    <p:extLst>
      <p:ext uri="{BB962C8B-B14F-4D97-AF65-F5344CB8AC3E}">
        <p14:creationId xmlns:p14="http://schemas.microsoft.com/office/powerpoint/2010/main" val="19894353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4341"/>
                                        </p:tgtEl>
                                        <p:attrNameLst>
                                          <p:attrName>style.visibility</p:attrName>
                                        </p:attrNameLst>
                                      </p:cBhvr>
                                      <p:to>
                                        <p:strVal val="visible"/>
                                      </p:to>
                                    </p:set>
                                    <p:animEffect transition="in" filter="blinds(horizontal)">
                                      <p:cBhvr>
                                        <p:cTn id="7" dur="500"/>
                                        <p:tgtEl>
                                          <p:spTgt spid="143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4342"/>
                                        </p:tgtEl>
                                        <p:attrNameLst>
                                          <p:attrName>style.visibility</p:attrName>
                                        </p:attrNameLst>
                                      </p:cBhvr>
                                      <p:to>
                                        <p:strVal val="visible"/>
                                      </p:to>
                                    </p:set>
                                    <p:animEffect transition="in" filter="blinds(horizontal)">
                                      <p:cBhvr>
                                        <p:cTn id="12" dur="500"/>
                                        <p:tgtEl>
                                          <p:spTgt spid="1434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4344"/>
                                        </p:tgtEl>
                                        <p:attrNameLst>
                                          <p:attrName>style.visibility</p:attrName>
                                        </p:attrNameLst>
                                      </p:cBhvr>
                                      <p:to>
                                        <p:strVal val="visible"/>
                                      </p:to>
                                    </p:set>
                                    <p:animEffect transition="in" filter="blinds(horizontal)">
                                      <p:cBhvr>
                                        <p:cTn id="17" dur="500"/>
                                        <p:tgtEl>
                                          <p:spTgt spid="1434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4343"/>
                                        </p:tgtEl>
                                        <p:attrNameLst>
                                          <p:attrName>style.visibility</p:attrName>
                                        </p:attrNameLst>
                                      </p:cBhvr>
                                      <p:to>
                                        <p:strVal val="visible"/>
                                      </p:to>
                                    </p:set>
                                    <p:animEffect transition="in" filter="blinds(horizontal)">
                                      <p:cBhvr>
                                        <p:cTn id="22" dur="500"/>
                                        <p:tgtEl>
                                          <p:spTgt spid="1434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4345"/>
                                        </p:tgtEl>
                                        <p:attrNameLst>
                                          <p:attrName>style.visibility</p:attrName>
                                        </p:attrNameLst>
                                      </p:cBhvr>
                                      <p:to>
                                        <p:strVal val="visible"/>
                                      </p:to>
                                    </p:set>
                                    <p:animEffect transition="in" filter="blinds(horizontal)">
                                      <p:cBhvr>
                                        <p:cTn id="27" dur="500"/>
                                        <p:tgtEl>
                                          <p:spTgt spid="1434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4346"/>
                                        </p:tgtEl>
                                        <p:attrNameLst>
                                          <p:attrName>style.visibility</p:attrName>
                                        </p:attrNameLst>
                                      </p:cBhvr>
                                      <p:to>
                                        <p:strVal val="visible"/>
                                      </p:to>
                                    </p:set>
                                    <p:animEffect transition="in" filter="blinds(horizontal)">
                                      <p:cBhvr>
                                        <p:cTn id="32" dur="500"/>
                                        <p:tgtEl>
                                          <p:spTgt spid="14346"/>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linds(horizontal)">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linds(horizontal)">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linds(horizontal)">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4347"/>
                                        </p:tgtEl>
                                        <p:attrNameLst>
                                          <p:attrName>style.visibility</p:attrName>
                                        </p:attrNameLst>
                                      </p:cBhvr>
                                      <p:to>
                                        <p:strVal val="visible"/>
                                      </p:to>
                                    </p:set>
                                    <p:animEffect transition="in" filter="blinds(horizontal)">
                                      <p:cBhvr>
                                        <p:cTn id="52" dur="500"/>
                                        <p:tgtEl>
                                          <p:spTgt spid="14347"/>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14348"/>
                                        </p:tgtEl>
                                        <p:attrNameLst>
                                          <p:attrName>style.visibility</p:attrName>
                                        </p:attrNameLst>
                                      </p:cBhvr>
                                      <p:to>
                                        <p:strVal val="visible"/>
                                      </p:to>
                                    </p:set>
                                    <p:animEffect transition="in" filter="blinds(horizontal)">
                                      <p:cBhvr>
                                        <p:cTn id="57" dur="500"/>
                                        <p:tgtEl>
                                          <p:spTgt spid="14348"/>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blinds(horizontal)">
                                      <p:cBhvr>
                                        <p:cTn id="62" dur="500"/>
                                        <p:tgtEl>
                                          <p:spTgt spid="17"/>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blinds(horizontal)">
                                      <p:cBhvr>
                                        <p:cTn id="67" dur="500"/>
                                        <p:tgtEl>
                                          <p:spTgt spid="18"/>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20"/>
                                        </p:tgtEl>
                                        <p:attrNameLst>
                                          <p:attrName>style.visibility</p:attrName>
                                        </p:attrNameLst>
                                      </p:cBhvr>
                                      <p:to>
                                        <p:strVal val="visible"/>
                                      </p:to>
                                    </p:set>
                                    <p:animEffect transition="in" filter="blinds(horizontal)">
                                      <p:cBhvr>
                                        <p:cTn id="72" dur="500"/>
                                        <p:tgtEl>
                                          <p:spTgt spid="20"/>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21"/>
                                        </p:tgtEl>
                                        <p:attrNameLst>
                                          <p:attrName>style.visibility</p:attrName>
                                        </p:attrNameLst>
                                      </p:cBhvr>
                                      <p:to>
                                        <p:strVal val="visible"/>
                                      </p:to>
                                    </p:set>
                                    <p:animEffect transition="in" filter="fade">
                                      <p:cBhvr>
                                        <p:cTn id="77" dur="500"/>
                                        <p:tgtEl>
                                          <p:spTgt spid="21"/>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22"/>
                                        </p:tgtEl>
                                        <p:attrNameLst>
                                          <p:attrName>style.visibility</p:attrName>
                                        </p:attrNameLst>
                                      </p:cBhvr>
                                      <p:to>
                                        <p:strVal val="visible"/>
                                      </p:to>
                                    </p:set>
                                    <p:animEffect transition="in" filter="fade">
                                      <p:cBhvr>
                                        <p:cTn id="82" dur="500"/>
                                        <p:tgtEl>
                                          <p:spTgt spid="22"/>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23"/>
                                        </p:tgtEl>
                                        <p:attrNameLst>
                                          <p:attrName>style.visibility</p:attrName>
                                        </p:attrNameLst>
                                      </p:cBhvr>
                                      <p:to>
                                        <p:strVal val="visible"/>
                                      </p:to>
                                    </p:set>
                                    <p:animEffect transition="in" filter="fade">
                                      <p:cBhvr>
                                        <p:cTn id="87" dur="500"/>
                                        <p:tgtEl>
                                          <p:spTgt spid="23"/>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nodeType="clickEffect">
                                  <p:stCondLst>
                                    <p:cond delay="0"/>
                                  </p:stCondLst>
                                  <p:childTnLst>
                                    <p:set>
                                      <p:cBhvr>
                                        <p:cTn id="91" dur="1" fill="hold">
                                          <p:stCondLst>
                                            <p:cond delay="0"/>
                                          </p:stCondLst>
                                        </p:cTn>
                                        <p:tgtEl>
                                          <p:spTgt spid="24"/>
                                        </p:tgtEl>
                                        <p:attrNameLst>
                                          <p:attrName>style.visibility</p:attrName>
                                        </p:attrNameLst>
                                      </p:cBhvr>
                                      <p:to>
                                        <p:strVal val="visible"/>
                                      </p:to>
                                    </p:set>
                                    <p:animEffect transition="in" filter="blinds(horizontal)">
                                      <p:cBhvr>
                                        <p:cTn id="92" dur="500"/>
                                        <p:tgtEl>
                                          <p:spTgt spid="24"/>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nodeType="clickEffect">
                                  <p:stCondLst>
                                    <p:cond delay="0"/>
                                  </p:stCondLst>
                                  <p:childTnLst>
                                    <p:set>
                                      <p:cBhvr>
                                        <p:cTn id="96" dur="1" fill="hold">
                                          <p:stCondLst>
                                            <p:cond delay="0"/>
                                          </p:stCondLst>
                                        </p:cTn>
                                        <p:tgtEl>
                                          <p:spTgt spid="25"/>
                                        </p:tgtEl>
                                        <p:attrNameLst>
                                          <p:attrName>style.visibility</p:attrName>
                                        </p:attrNameLst>
                                      </p:cBhvr>
                                      <p:to>
                                        <p:strVal val="visible"/>
                                      </p:to>
                                    </p:set>
                                    <p:animEffect transition="in" filter="blinds(horizontal)">
                                      <p:cBhvr>
                                        <p:cTn id="97" dur="500"/>
                                        <p:tgtEl>
                                          <p:spTgt spid="25"/>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nodeType="clickEffect">
                                  <p:stCondLst>
                                    <p:cond delay="0"/>
                                  </p:stCondLst>
                                  <p:childTnLst>
                                    <p:set>
                                      <p:cBhvr>
                                        <p:cTn id="101" dur="1" fill="hold">
                                          <p:stCondLst>
                                            <p:cond delay="0"/>
                                          </p:stCondLst>
                                        </p:cTn>
                                        <p:tgtEl>
                                          <p:spTgt spid="26"/>
                                        </p:tgtEl>
                                        <p:attrNameLst>
                                          <p:attrName>style.visibility</p:attrName>
                                        </p:attrNameLst>
                                      </p:cBhvr>
                                      <p:to>
                                        <p:strVal val="visible"/>
                                      </p:to>
                                    </p:set>
                                    <p:animEffect transition="in" filter="blinds(horizontal)">
                                      <p:cBhvr>
                                        <p:cTn id="102" dur="500"/>
                                        <p:tgtEl>
                                          <p:spTgt spid="26"/>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14357"/>
                                        </p:tgtEl>
                                        <p:attrNameLst>
                                          <p:attrName>style.visibility</p:attrName>
                                        </p:attrNameLst>
                                      </p:cBhvr>
                                      <p:to>
                                        <p:strVal val="visible"/>
                                      </p:to>
                                    </p:set>
                                    <p:animEffect transition="in" filter="blinds(horizontal)">
                                      <p:cBhvr>
                                        <p:cTn id="107" dur="500"/>
                                        <p:tgtEl>
                                          <p:spTgt spid="14357"/>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14358"/>
                                        </p:tgtEl>
                                        <p:attrNameLst>
                                          <p:attrName>style.visibility</p:attrName>
                                        </p:attrNameLst>
                                      </p:cBhvr>
                                      <p:to>
                                        <p:strVal val="visible"/>
                                      </p:to>
                                    </p:set>
                                    <p:animEffect transition="in" filter="blinds(horizontal)">
                                      <p:cBhvr>
                                        <p:cTn id="112" dur="500"/>
                                        <p:tgtEl>
                                          <p:spTgt spid="14358"/>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nodeType="clickEffect">
                                  <p:stCondLst>
                                    <p:cond delay="0"/>
                                  </p:stCondLst>
                                  <p:childTnLst>
                                    <p:set>
                                      <p:cBhvr>
                                        <p:cTn id="116" dur="1" fill="hold">
                                          <p:stCondLst>
                                            <p:cond delay="0"/>
                                          </p:stCondLst>
                                        </p:cTn>
                                        <p:tgtEl>
                                          <p:spTgt spid="14359"/>
                                        </p:tgtEl>
                                        <p:attrNameLst>
                                          <p:attrName>style.visibility</p:attrName>
                                        </p:attrNameLst>
                                      </p:cBhvr>
                                      <p:to>
                                        <p:strVal val="visible"/>
                                      </p:to>
                                    </p:set>
                                    <p:animEffect transition="in" filter="blinds(horizontal)">
                                      <p:cBhvr>
                                        <p:cTn id="117" dur="500"/>
                                        <p:tgtEl>
                                          <p:spTgt spid="14359"/>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nodeType="clickEffect">
                                  <p:stCondLst>
                                    <p:cond delay="0"/>
                                  </p:stCondLst>
                                  <p:childTnLst>
                                    <p:set>
                                      <p:cBhvr>
                                        <p:cTn id="121" dur="1" fill="hold">
                                          <p:stCondLst>
                                            <p:cond delay="0"/>
                                          </p:stCondLst>
                                        </p:cTn>
                                        <p:tgtEl>
                                          <p:spTgt spid="14360"/>
                                        </p:tgtEl>
                                        <p:attrNameLst>
                                          <p:attrName>style.visibility</p:attrName>
                                        </p:attrNameLst>
                                      </p:cBhvr>
                                      <p:to>
                                        <p:strVal val="visible"/>
                                      </p:to>
                                    </p:set>
                                    <p:animEffect transition="in" filter="blinds(horizontal)">
                                      <p:cBhvr>
                                        <p:cTn id="122" dur="500"/>
                                        <p:tgtEl>
                                          <p:spTgt spid="143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5" grpId="0"/>
      <p:bldP spid="14347" grpId="0"/>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230188" y="327025"/>
            <a:ext cx="8556625" cy="4114800"/>
          </a:xfrm>
        </p:spPr>
        <p:txBody>
          <a:bodyPr/>
          <a:lstStyle/>
          <a:p>
            <a:pPr>
              <a:buFont typeface="Arial" charset="0"/>
              <a:buNone/>
            </a:pPr>
            <a:r>
              <a:rPr lang="en-CA" dirty="0"/>
              <a:t>Ex#) If the sum of the first 50 odd numbers is equal to “S” and the sum of the first 100 even numbers is equal to T, then what is the value of “T – S”?</a:t>
            </a:r>
          </a:p>
          <a:p>
            <a:pPr>
              <a:buFont typeface="Arial" charset="0"/>
              <a:buNone/>
            </a:pPr>
            <a:endParaRPr lang="en-CA" u="sng" dirty="0"/>
          </a:p>
        </p:txBody>
      </p:sp>
      <p:sp>
        <p:nvSpPr>
          <p:cNvPr id="3"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a:t>© Copyright all rights reserved to Homework depot: </a:t>
            </a:r>
            <a:r>
              <a:rPr lang="en-US" sz="1000">
                <a:hlinkClick r:id="rId3"/>
              </a:rPr>
              <a:t>www.BCMath.ca</a:t>
            </a:r>
            <a:r>
              <a:rPr lang="en-US" sz="1000"/>
              <a:t> </a:t>
            </a:r>
          </a:p>
        </p:txBody>
      </p:sp>
    </p:spTree>
    <p:extLst>
      <p:ext uri="{BB962C8B-B14F-4D97-AF65-F5344CB8AC3E}">
        <p14:creationId xmlns:p14="http://schemas.microsoft.com/office/powerpoint/2010/main" val="95579243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f5dd3b5eab04799935286d652a75b776e2b83c"/>
  <p:tag name="ISPRING_SCORM_RATE_QUIZZES" val="0"/>
  <p:tag name="GENSWF_OUTPUT_FILE_NAME" val="m10hch2.1"/>
  <p:tag name="ISPRING_RESOURCE_PATHS_HASH_2" val="dbddaff7907c3b85f2fcd24b9ee32ac740fa3"/>
  <p:tag name="ISPRING_RESOURCE_PATHS_HASH_PRESENTER" val="2567a0344ccf89262eb5e8abac6cb4429626d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257</TotalTime>
  <Words>601</Words>
  <Application>Microsoft Office PowerPoint</Application>
  <PresentationFormat>On-screen Show (4:3)</PresentationFormat>
  <Paragraphs>56</Paragraphs>
  <Slides>11</Slides>
  <Notes>10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11</vt:i4>
      </vt:variant>
    </vt:vector>
  </HeadingPairs>
  <TitlesOfParts>
    <vt:vector size="19" baseType="lpstr">
      <vt:lpstr>Arial</vt:lpstr>
      <vt:lpstr>Calibri</vt:lpstr>
      <vt:lpstr>Century Schoolbook</vt:lpstr>
      <vt:lpstr>Wingdings</vt:lpstr>
      <vt:lpstr>Wingdings 2</vt:lpstr>
      <vt:lpstr>Oriel</vt:lpstr>
      <vt:lpstr>Equation</vt:lpstr>
      <vt:lpstr>MathType 6.0 Equation</vt:lpstr>
      <vt:lpstr>Section 2.1 Arithmetic Sequences and Series </vt:lpstr>
      <vt:lpstr>Arithmetic Sequences:</vt:lpstr>
      <vt:lpstr>How does an arithmetic sequence work?</vt:lpstr>
      <vt:lpstr>Ex#: Solve each of the problems below</vt:lpstr>
      <vt:lpstr>Ex#: Solve each of the problems below</vt:lpstr>
      <vt:lpstr>Formula for the Sum of an Arithmetic Sequence:</vt:lpstr>
      <vt:lpstr>Ex: Find the sum up to the 10th term:</vt:lpstr>
      <vt:lpstr>Ex: Find the Sum of the arithmetic series:</vt:lpstr>
      <vt:lpstr>PowerPoint Presentation</vt:lpstr>
      <vt:lpstr>PowerPoint Presentation</vt:lpstr>
      <vt:lpstr>Homework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2.1 Arithmetic Sequences and Series</dc:title>
  <dc:creator>Danny Young</dc:creator>
  <cp:lastModifiedBy>Danny Young</cp:lastModifiedBy>
  <cp:revision>14</cp:revision>
  <dcterms:created xsi:type="dcterms:W3CDTF">2011-06-26T05:06:25Z</dcterms:created>
  <dcterms:modified xsi:type="dcterms:W3CDTF">2017-11-22T23:29:01Z</dcterms:modified>
</cp:coreProperties>
</file>